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5" r:id="rId4"/>
    <p:sldId id="266" r:id="rId5"/>
    <p:sldId id="256" r:id="rId6"/>
    <p:sldId id="257" r:id="rId7"/>
    <p:sldId id="258" r:id="rId8"/>
    <p:sldId id="259" r:id="rId9"/>
    <p:sldId id="261" r:id="rId10"/>
    <p:sldId id="262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7E1A-2E79-42C8-BDDB-688C034B0351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6B56-1DBC-4913-AEC9-8013436F9A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7E1A-2E79-42C8-BDDB-688C034B0351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6B56-1DBC-4913-AEC9-8013436F9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7E1A-2E79-42C8-BDDB-688C034B0351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6B56-1DBC-4913-AEC9-8013436F9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7E1A-2E79-42C8-BDDB-688C034B0351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6B56-1DBC-4913-AEC9-8013436F9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7E1A-2E79-42C8-BDDB-688C034B0351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4446B56-1DBC-4913-AEC9-8013436F9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7E1A-2E79-42C8-BDDB-688C034B0351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6B56-1DBC-4913-AEC9-8013436F9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7E1A-2E79-42C8-BDDB-688C034B0351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6B56-1DBC-4913-AEC9-8013436F9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7E1A-2E79-42C8-BDDB-688C034B0351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6B56-1DBC-4913-AEC9-8013436F9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7E1A-2E79-42C8-BDDB-688C034B0351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6B56-1DBC-4913-AEC9-8013436F9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7E1A-2E79-42C8-BDDB-688C034B0351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6B56-1DBC-4913-AEC9-8013436F9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7E1A-2E79-42C8-BDDB-688C034B0351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6B56-1DBC-4913-AEC9-8013436F9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5C87E1A-2E79-42C8-BDDB-688C034B0351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4446B56-1DBC-4913-AEC9-8013436F9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0"/>
            <a:ext cx="8229600" cy="4610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60645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TAR CODE NOW</a:t>
            </a:r>
          </a:p>
          <a:p>
            <a:endParaRPr lang="en-US" dirty="0"/>
          </a:p>
          <a:p>
            <a:r>
              <a:rPr lang="en-US" dirty="0" smtClean="0"/>
              <a:t>Tell YOUR SGT about it</a:t>
            </a:r>
          </a:p>
          <a:p>
            <a:endParaRPr lang="en-US" dirty="0"/>
          </a:p>
          <a:p>
            <a:r>
              <a:rPr lang="en-US" dirty="0" smtClean="0"/>
              <a:t>Talk to your Office staff about it as well</a:t>
            </a:r>
          </a:p>
          <a:p>
            <a:endParaRPr lang="en-US" dirty="0"/>
          </a:p>
          <a:p>
            <a:r>
              <a:rPr lang="en-US" dirty="0" smtClean="0"/>
              <a:t>Let me know if issues are discovered</a:t>
            </a:r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1362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Conference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August 15-18</a:t>
            </a:r>
            <a:r>
              <a:rPr lang="en-US" baseline="30000" dirty="0" smtClean="0"/>
              <a:t>th</a:t>
            </a:r>
            <a:r>
              <a:rPr lang="en-US" dirty="0" smtClean="0"/>
              <a:t>, 2012</a:t>
            </a:r>
          </a:p>
          <a:p>
            <a:r>
              <a:rPr lang="en-US" dirty="0" smtClean="0"/>
              <a:t>Westin Hotel/Silver Cloud Hotel</a:t>
            </a:r>
          </a:p>
          <a:p>
            <a:r>
              <a:rPr lang="en-US" dirty="0" smtClean="0"/>
              <a:t>This will be our DRE In-Service</a:t>
            </a:r>
          </a:p>
          <a:p>
            <a:r>
              <a:rPr lang="en-US" dirty="0" smtClean="0"/>
              <a:t>Notify your SGT and/or lock in your schedule</a:t>
            </a:r>
          </a:p>
          <a:p>
            <a:r>
              <a:rPr lang="en-US" dirty="0" smtClean="0"/>
              <a:t>Attempting to send as many DREs as possible  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(200-230)  Currently 242 DREs now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Roommates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I will use this years lodging list to be the starting point for the conference</a:t>
            </a:r>
          </a:p>
          <a:p>
            <a:r>
              <a:rPr lang="en-US" dirty="0" smtClean="0"/>
              <a:t>UNKNOWN if single rooms will be available or affordable to the DRE Program</a:t>
            </a:r>
          </a:p>
          <a:p>
            <a:r>
              <a:rPr lang="en-US" dirty="0" smtClean="0"/>
              <a:t>Please Read emails on the topic and respond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Thanks!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WSP TAR Code #20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86200"/>
            <a:ext cx="6400800" cy="1752600"/>
          </a:xfrm>
        </p:spPr>
        <p:txBody>
          <a:bodyPr/>
          <a:lstStyle/>
          <a:p>
            <a:r>
              <a:rPr lang="en-US" dirty="0" smtClean="0"/>
              <a:t>Measuring DRE activity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0593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Once upon a time……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Current trend is the counting of all activity by DREs by looking at their Alcohol DUI arrests</a:t>
            </a:r>
          </a:p>
          <a:p>
            <a:r>
              <a:rPr lang="en-US" dirty="0"/>
              <a:t> </a:t>
            </a:r>
            <a:r>
              <a:rPr lang="en-US" dirty="0" smtClean="0"/>
              <a:t>DREs where accepted and selected because they were self-starters and had produced well in DUI arrests</a:t>
            </a:r>
          </a:p>
          <a:p>
            <a:r>
              <a:rPr lang="en-US" dirty="0" smtClean="0"/>
              <a:t> As a DRE those numbers may appear to have dropped.  It is okay to ask WHY?</a:t>
            </a:r>
          </a:p>
          <a:p>
            <a:r>
              <a:rPr lang="en-US" dirty="0" smtClean="0"/>
              <a:t>The only measurement device is  Alcohol DUI arrests made by the individual.  </a:t>
            </a:r>
          </a:p>
          <a:p>
            <a:r>
              <a:rPr lang="en-US" dirty="0" smtClean="0"/>
              <a:t>Missing the effort made in finding, assisting, or processing, and other DRE duties.  </a:t>
            </a:r>
          </a:p>
        </p:txBody>
      </p:sp>
    </p:spTree>
    <p:extLst>
      <p:ext uri="{BB962C8B-B14F-4D97-AF65-F5344CB8AC3E}">
        <p14:creationId xmlns="" xmlns:p14="http://schemas.microsoft.com/office/powerpoint/2010/main" val="375019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Uncertainty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Is it proper to measure a DREs production or involvement in DUI arrests by only using these?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Self-Initiated stops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Calls for service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Alcohol Arrests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r>
              <a:rPr lang="en-US" dirty="0" smtClean="0"/>
              <a:t>Simple Answer:   NO!</a:t>
            </a:r>
          </a:p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9729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the winner is!?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get’s the credit for the DUI when a DRE does a full evaluation on a suspect?</a:t>
            </a:r>
          </a:p>
          <a:p>
            <a:r>
              <a:rPr lang="en-US" dirty="0" smtClean="0"/>
              <a:t>Is it possible to do a DRE evaluation and still make traffic stops or DUI Arrests?</a:t>
            </a:r>
          </a:p>
          <a:p>
            <a:r>
              <a:rPr lang="en-US" dirty="0" smtClean="0"/>
              <a:t>Is arresting DUIs important?</a:t>
            </a:r>
          </a:p>
          <a:p>
            <a:r>
              <a:rPr lang="en-US" dirty="0" smtClean="0"/>
              <a:t>Is arresting Drug Impaired Drivers Important?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268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 CODE 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Uses 7 Fields –See Sheets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 smtClean="0"/>
              <a:t>Variety of DATA is gathered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 smtClean="0"/>
              <a:t>One of the hardest I fought for is TIME (Field 7)</a:t>
            </a:r>
          </a:p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 smtClean="0"/>
              <a:t>Time code 3170 is still in effect.</a:t>
            </a:r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1964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152</TotalTime>
  <Words>325</Words>
  <Application>Microsoft Office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Apex</vt:lpstr>
      <vt:lpstr>2012</vt:lpstr>
      <vt:lpstr>National Conference</vt:lpstr>
      <vt:lpstr>Slide 3</vt:lpstr>
      <vt:lpstr>Video</vt:lpstr>
      <vt:lpstr>WSP TAR Code #20</vt:lpstr>
      <vt:lpstr>Once upon a time……</vt:lpstr>
      <vt:lpstr>Measurement Uncertainty</vt:lpstr>
      <vt:lpstr>And the winner is!?</vt:lpstr>
      <vt:lpstr>STAT CODE 20</vt:lpstr>
      <vt:lpstr>EXAMPLES</vt:lpstr>
      <vt:lpstr>Slide 11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WSP TAR Code #20</dc:title>
  <dc:creator>Mark Crandall</dc:creator>
  <cp:lastModifiedBy>Washington State Patrol</cp:lastModifiedBy>
  <cp:revision>12</cp:revision>
  <dcterms:created xsi:type="dcterms:W3CDTF">2011-09-17T22:02:21Z</dcterms:created>
  <dcterms:modified xsi:type="dcterms:W3CDTF">2012-03-26T19:53:47Z</dcterms:modified>
</cp:coreProperties>
</file>