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4" r:id="rId2"/>
    <p:sldId id="296" r:id="rId3"/>
    <p:sldId id="306" r:id="rId4"/>
    <p:sldId id="263" r:id="rId5"/>
    <p:sldId id="297" r:id="rId6"/>
    <p:sldId id="294" r:id="rId7"/>
    <p:sldId id="324" r:id="rId8"/>
    <p:sldId id="316" r:id="rId9"/>
    <p:sldId id="318" r:id="rId10"/>
    <p:sldId id="314" r:id="rId11"/>
    <p:sldId id="319" r:id="rId12"/>
    <p:sldId id="320" r:id="rId13"/>
    <p:sldId id="311" r:id="rId14"/>
    <p:sldId id="308" r:id="rId15"/>
    <p:sldId id="309" r:id="rId16"/>
    <p:sldId id="317" r:id="rId17"/>
    <p:sldId id="301" r:id="rId18"/>
    <p:sldId id="321" r:id="rId19"/>
    <p:sldId id="322" r:id="rId20"/>
    <p:sldId id="312" r:id="rId21"/>
    <p:sldId id="303" r:id="rId22"/>
    <p:sldId id="323" r:id="rId23"/>
    <p:sldId id="31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127" d="100"/>
          <a:sy n="127" d="100"/>
        </p:scale>
        <p:origin x="-3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pet225\Desktop\Research\THC\histogram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pet225\Desktop\Research\THC\scatterplo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4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6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bpet225\Desktop\Research\THC\scatterplo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pet225\Desktop\Research\THC\scatterplo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pet225\Desktop\Research\THC\scatterplot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pet225\Desktop\Research\THC\scatterplot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pet225\Desktop\Research\THC\scatterplot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pet225\Desktop\Research\THC\scatterplo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THC-COOH concentration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Frequency</c:v>
          </c:tx>
          <c:spPr>
            <a:solidFill>
              <a:srgbClr val="FFC000"/>
            </a:solidFill>
          </c:spPr>
          <c:cat>
            <c:strRef>
              <c:f>'THC cases-carboxy'!$A$2:$A$13</c:f>
              <c:strCache>
                <c:ptCount val="12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30</c:v>
                </c:pt>
                <c:pt idx="5">
                  <c:v>60</c:v>
                </c:pt>
                <c:pt idx="6">
                  <c:v>90</c:v>
                </c:pt>
                <c:pt idx="7">
                  <c:v>120</c:v>
                </c:pt>
                <c:pt idx="8">
                  <c:v>150</c:v>
                </c:pt>
                <c:pt idx="9">
                  <c:v>180</c:v>
                </c:pt>
                <c:pt idx="10">
                  <c:v>210</c:v>
                </c:pt>
                <c:pt idx="11">
                  <c:v>More</c:v>
                </c:pt>
              </c:strCache>
            </c:strRef>
          </c:cat>
          <c:val>
            <c:numRef>
              <c:f>'THC cases-carboxy'!$B$2:$B$13</c:f>
              <c:numCache>
                <c:formatCode>General</c:formatCode>
                <c:ptCount val="12"/>
                <c:pt idx="0">
                  <c:v>0</c:v>
                </c:pt>
                <c:pt idx="1">
                  <c:v>3</c:v>
                </c:pt>
                <c:pt idx="2">
                  <c:v>1</c:v>
                </c:pt>
                <c:pt idx="3">
                  <c:v>6</c:v>
                </c:pt>
                <c:pt idx="4">
                  <c:v>16</c:v>
                </c:pt>
                <c:pt idx="5">
                  <c:v>41</c:v>
                </c:pt>
                <c:pt idx="6">
                  <c:v>27</c:v>
                </c:pt>
                <c:pt idx="7">
                  <c:v>21</c:v>
                </c:pt>
                <c:pt idx="8">
                  <c:v>10</c:v>
                </c:pt>
                <c:pt idx="9">
                  <c:v>9</c:v>
                </c:pt>
                <c:pt idx="10">
                  <c:v>4</c:v>
                </c:pt>
                <c:pt idx="11">
                  <c:v>0</c:v>
                </c:pt>
              </c:numCache>
            </c:numRef>
          </c:val>
        </c:ser>
        <c:axId val="70101248"/>
        <c:axId val="70230400"/>
      </c:barChart>
      <c:catAx>
        <c:axId val="701012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  <c:layout/>
        </c:title>
        <c:tickLblPos val="nextTo"/>
        <c:crossAx val="70230400"/>
        <c:crosses val="autoZero"/>
        <c:auto val="1"/>
        <c:lblAlgn val="ctr"/>
        <c:lblOffset val="100"/>
      </c:catAx>
      <c:valAx>
        <c:axId val="7023040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70101248"/>
        <c:crosses val="autoZero"/>
        <c:crossBetween val="between"/>
      </c:valAx>
    </c:plotArea>
    <c:plotVisOnly val="1"/>
  </c:chart>
  <c:spPr>
    <a:solidFill>
      <a:schemeClr val="bg1"/>
    </a:solidFill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1"/>
          <c:order val="0"/>
          <c:tx>
            <c:v>THC/THC-COOH</c:v>
          </c:tx>
          <c:spPr>
            <a:ln w="28575">
              <a:noFill/>
            </a:ln>
          </c:spPr>
          <c:marker>
            <c:symbol val="diamond"/>
            <c:size val="7"/>
            <c:spPr>
              <a:ln>
                <a:solidFill>
                  <a:srgbClr val="000000"/>
                </a:solidFill>
              </a:ln>
            </c:spPr>
          </c:marker>
          <c:xVal>
            <c:numRef>
              <c:f>Systolic!$E$2:$E$148</c:f>
              <c:numCache>
                <c:formatCode>General</c:formatCode>
                <c:ptCount val="147"/>
                <c:pt idx="0">
                  <c:v>8.1</c:v>
                </c:pt>
                <c:pt idx="1">
                  <c:v>6</c:v>
                </c:pt>
                <c:pt idx="2">
                  <c:v>3.9</c:v>
                </c:pt>
                <c:pt idx="3">
                  <c:v>6.5</c:v>
                </c:pt>
                <c:pt idx="4">
                  <c:v>6.4</c:v>
                </c:pt>
                <c:pt idx="5">
                  <c:v>6.7</c:v>
                </c:pt>
                <c:pt idx="6">
                  <c:v>25</c:v>
                </c:pt>
                <c:pt idx="7">
                  <c:v>4.3</c:v>
                </c:pt>
                <c:pt idx="8">
                  <c:v>1.6</c:v>
                </c:pt>
                <c:pt idx="9">
                  <c:v>5.7</c:v>
                </c:pt>
                <c:pt idx="10">
                  <c:v>15.2</c:v>
                </c:pt>
                <c:pt idx="11">
                  <c:v>4.8</c:v>
                </c:pt>
                <c:pt idx="12">
                  <c:v>3.3</c:v>
                </c:pt>
                <c:pt idx="13">
                  <c:v>13.3</c:v>
                </c:pt>
                <c:pt idx="14">
                  <c:v>12.4</c:v>
                </c:pt>
                <c:pt idx="15">
                  <c:v>5.8</c:v>
                </c:pt>
                <c:pt idx="16">
                  <c:v>5.3</c:v>
                </c:pt>
                <c:pt idx="17">
                  <c:v>11.3</c:v>
                </c:pt>
                <c:pt idx="18">
                  <c:v>1.6</c:v>
                </c:pt>
                <c:pt idx="19">
                  <c:v>2.8</c:v>
                </c:pt>
                <c:pt idx="20">
                  <c:v>11.5</c:v>
                </c:pt>
                <c:pt idx="21">
                  <c:v>2.8</c:v>
                </c:pt>
                <c:pt idx="22">
                  <c:v>2.7</c:v>
                </c:pt>
                <c:pt idx="23">
                  <c:v>8</c:v>
                </c:pt>
                <c:pt idx="24">
                  <c:v>12.4</c:v>
                </c:pt>
                <c:pt idx="25">
                  <c:v>2.2999999999999998</c:v>
                </c:pt>
                <c:pt idx="26">
                  <c:v>5.2</c:v>
                </c:pt>
                <c:pt idx="27">
                  <c:v>8.3000000000000007</c:v>
                </c:pt>
                <c:pt idx="28">
                  <c:v>3.4</c:v>
                </c:pt>
                <c:pt idx="29">
                  <c:v>3.6</c:v>
                </c:pt>
                <c:pt idx="30">
                  <c:v>7.8</c:v>
                </c:pt>
                <c:pt idx="31">
                  <c:v>5.8</c:v>
                </c:pt>
                <c:pt idx="32">
                  <c:v>4.5999999999999996</c:v>
                </c:pt>
                <c:pt idx="33">
                  <c:v>1.9000000000000001</c:v>
                </c:pt>
                <c:pt idx="34">
                  <c:v>3.9</c:v>
                </c:pt>
                <c:pt idx="35">
                  <c:v>21.9</c:v>
                </c:pt>
                <c:pt idx="36">
                  <c:v>3.6</c:v>
                </c:pt>
                <c:pt idx="37">
                  <c:v>10.1</c:v>
                </c:pt>
                <c:pt idx="38">
                  <c:v>2.2000000000000002</c:v>
                </c:pt>
                <c:pt idx="39">
                  <c:v>7.6</c:v>
                </c:pt>
                <c:pt idx="40">
                  <c:v>5.9</c:v>
                </c:pt>
                <c:pt idx="41">
                  <c:v>1.9000000000000001</c:v>
                </c:pt>
                <c:pt idx="42">
                  <c:v>7.8</c:v>
                </c:pt>
                <c:pt idx="43">
                  <c:v>10.9</c:v>
                </c:pt>
                <c:pt idx="44">
                  <c:v>2.6</c:v>
                </c:pt>
                <c:pt idx="45">
                  <c:v>2.8</c:v>
                </c:pt>
                <c:pt idx="46">
                  <c:v>12.4</c:v>
                </c:pt>
                <c:pt idx="47">
                  <c:v>3.1</c:v>
                </c:pt>
                <c:pt idx="48">
                  <c:v>4.5</c:v>
                </c:pt>
                <c:pt idx="49">
                  <c:v>1.6</c:v>
                </c:pt>
                <c:pt idx="50">
                  <c:v>11.2</c:v>
                </c:pt>
                <c:pt idx="51">
                  <c:v>5.7</c:v>
                </c:pt>
                <c:pt idx="52">
                  <c:v>3.8</c:v>
                </c:pt>
                <c:pt idx="53">
                  <c:v>6.4</c:v>
                </c:pt>
                <c:pt idx="54">
                  <c:v>7.4</c:v>
                </c:pt>
                <c:pt idx="55">
                  <c:v>2.4</c:v>
                </c:pt>
                <c:pt idx="56">
                  <c:v>2.2000000000000002</c:v>
                </c:pt>
                <c:pt idx="57">
                  <c:v>4.3</c:v>
                </c:pt>
                <c:pt idx="58">
                  <c:v>4.9000000000000004</c:v>
                </c:pt>
                <c:pt idx="59">
                  <c:v>3.4</c:v>
                </c:pt>
                <c:pt idx="60">
                  <c:v>23</c:v>
                </c:pt>
                <c:pt idx="61">
                  <c:v>6.9</c:v>
                </c:pt>
                <c:pt idx="62">
                  <c:v>7.4</c:v>
                </c:pt>
                <c:pt idx="63">
                  <c:v>4.8</c:v>
                </c:pt>
                <c:pt idx="64">
                  <c:v>2.2000000000000002</c:v>
                </c:pt>
                <c:pt idx="65">
                  <c:v>5.9</c:v>
                </c:pt>
                <c:pt idx="66">
                  <c:v>1.8</c:v>
                </c:pt>
                <c:pt idx="67">
                  <c:v>23.3</c:v>
                </c:pt>
                <c:pt idx="68">
                  <c:v>3.2</c:v>
                </c:pt>
                <c:pt idx="69">
                  <c:v>3.3</c:v>
                </c:pt>
                <c:pt idx="70">
                  <c:v>2.9</c:v>
                </c:pt>
                <c:pt idx="71">
                  <c:v>4.0999999999999996</c:v>
                </c:pt>
                <c:pt idx="72">
                  <c:v>7.3</c:v>
                </c:pt>
                <c:pt idx="73">
                  <c:v>2.2000000000000002</c:v>
                </c:pt>
                <c:pt idx="74">
                  <c:v>15.8</c:v>
                </c:pt>
                <c:pt idx="75">
                  <c:v>7.9</c:v>
                </c:pt>
                <c:pt idx="76">
                  <c:v>10.8</c:v>
                </c:pt>
                <c:pt idx="77">
                  <c:v>20.5</c:v>
                </c:pt>
                <c:pt idx="78">
                  <c:v>73.7</c:v>
                </c:pt>
                <c:pt idx="79">
                  <c:v>16.3</c:v>
                </c:pt>
                <c:pt idx="80">
                  <c:v>5.2</c:v>
                </c:pt>
                <c:pt idx="81">
                  <c:v>12.4</c:v>
                </c:pt>
                <c:pt idx="82">
                  <c:v>7.9</c:v>
                </c:pt>
                <c:pt idx="83">
                  <c:v>4.8</c:v>
                </c:pt>
                <c:pt idx="84">
                  <c:v>1.6</c:v>
                </c:pt>
                <c:pt idx="85">
                  <c:v>4.4000000000000004</c:v>
                </c:pt>
                <c:pt idx="86">
                  <c:v>3</c:v>
                </c:pt>
                <c:pt idx="87">
                  <c:v>13.5</c:v>
                </c:pt>
                <c:pt idx="88">
                  <c:v>22.9</c:v>
                </c:pt>
                <c:pt idx="89">
                  <c:v>8.8000000000000007</c:v>
                </c:pt>
                <c:pt idx="90">
                  <c:v>8.9</c:v>
                </c:pt>
                <c:pt idx="91">
                  <c:v>11.9</c:v>
                </c:pt>
                <c:pt idx="92">
                  <c:v>10.200000000000001</c:v>
                </c:pt>
                <c:pt idx="93">
                  <c:v>3.7</c:v>
                </c:pt>
                <c:pt idx="94">
                  <c:v>6.9</c:v>
                </c:pt>
                <c:pt idx="95">
                  <c:v>3.2</c:v>
                </c:pt>
                <c:pt idx="96">
                  <c:v>7.1</c:v>
                </c:pt>
                <c:pt idx="97">
                  <c:v>2</c:v>
                </c:pt>
                <c:pt idx="98">
                  <c:v>1.9000000000000001</c:v>
                </c:pt>
                <c:pt idx="99">
                  <c:v>5.6</c:v>
                </c:pt>
                <c:pt idx="100">
                  <c:v>11.2</c:v>
                </c:pt>
                <c:pt idx="101">
                  <c:v>4.0999999999999996</c:v>
                </c:pt>
                <c:pt idx="102">
                  <c:v>5.0999999999999996</c:v>
                </c:pt>
                <c:pt idx="103">
                  <c:v>4.0999999999999996</c:v>
                </c:pt>
                <c:pt idx="104">
                  <c:v>12.6</c:v>
                </c:pt>
                <c:pt idx="105">
                  <c:v>5.3</c:v>
                </c:pt>
                <c:pt idx="106">
                  <c:v>8.1</c:v>
                </c:pt>
                <c:pt idx="107">
                  <c:v>5</c:v>
                </c:pt>
                <c:pt idx="108">
                  <c:v>6.8</c:v>
                </c:pt>
                <c:pt idx="109">
                  <c:v>4.4000000000000004</c:v>
                </c:pt>
                <c:pt idx="110">
                  <c:v>2.5</c:v>
                </c:pt>
                <c:pt idx="111">
                  <c:v>14.8</c:v>
                </c:pt>
                <c:pt idx="112">
                  <c:v>7.8</c:v>
                </c:pt>
                <c:pt idx="113">
                  <c:v>11.7</c:v>
                </c:pt>
                <c:pt idx="114">
                  <c:v>4.5999999999999996</c:v>
                </c:pt>
                <c:pt idx="115">
                  <c:v>6.7</c:v>
                </c:pt>
                <c:pt idx="116">
                  <c:v>5.4</c:v>
                </c:pt>
                <c:pt idx="117">
                  <c:v>6.5</c:v>
                </c:pt>
                <c:pt idx="118">
                  <c:v>6.7</c:v>
                </c:pt>
                <c:pt idx="119">
                  <c:v>11.7</c:v>
                </c:pt>
                <c:pt idx="120">
                  <c:v>9.8000000000000007</c:v>
                </c:pt>
                <c:pt idx="121">
                  <c:v>1.9000000000000001</c:v>
                </c:pt>
                <c:pt idx="122">
                  <c:v>4.0999999999999996</c:v>
                </c:pt>
                <c:pt idx="123">
                  <c:v>6.6</c:v>
                </c:pt>
                <c:pt idx="124">
                  <c:v>3.1</c:v>
                </c:pt>
                <c:pt idx="125">
                  <c:v>11.3</c:v>
                </c:pt>
                <c:pt idx="126">
                  <c:v>6.6</c:v>
                </c:pt>
                <c:pt idx="127">
                  <c:v>9.3000000000000007</c:v>
                </c:pt>
                <c:pt idx="128">
                  <c:v>12</c:v>
                </c:pt>
                <c:pt idx="129">
                  <c:v>7.2</c:v>
                </c:pt>
                <c:pt idx="130">
                  <c:v>5.4</c:v>
                </c:pt>
                <c:pt idx="131">
                  <c:v>4.4000000000000004</c:v>
                </c:pt>
                <c:pt idx="132">
                  <c:v>2.9</c:v>
                </c:pt>
                <c:pt idx="133">
                  <c:v>4.9000000000000004</c:v>
                </c:pt>
                <c:pt idx="134">
                  <c:v>9.7000000000000011</c:v>
                </c:pt>
                <c:pt idx="135">
                  <c:v>8.6</c:v>
                </c:pt>
                <c:pt idx="136">
                  <c:v>3</c:v>
                </c:pt>
                <c:pt idx="137">
                  <c:v>4.5</c:v>
                </c:pt>
                <c:pt idx="138">
                  <c:v>10.3</c:v>
                </c:pt>
                <c:pt idx="139">
                  <c:v>7.1</c:v>
                </c:pt>
                <c:pt idx="140">
                  <c:v>2.4</c:v>
                </c:pt>
                <c:pt idx="141">
                  <c:v>4.0999999999999996</c:v>
                </c:pt>
                <c:pt idx="142">
                  <c:v>6.8</c:v>
                </c:pt>
                <c:pt idx="143">
                  <c:v>3.6</c:v>
                </c:pt>
                <c:pt idx="144">
                  <c:v>5.5</c:v>
                </c:pt>
                <c:pt idx="145">
                  <c:v>4.4000000000000004</c:v>
                </c:pt>
                <c:pt idx="146">
                  <c:v>4.2</c:v>
                </c:pt>
              </c:numCache>
            </c:numRef>
          </c:xVal>
          <c:yVal>
            <c:numRef>
              <c:f>Systolic!$G$2:$G$148</c:f>
              <c:numCache>
                <c:formatCode>General</c:formatCode>
                <c:ptCount val="147"/>
                <c:pt idx="0">
                  <c:v>99.6</c:v>
                </c:pt>
                <c:pt idx="1">
                  <c:v>97.8</c:v>
                </c:pt>
                <c:pt idx="2">
                  <c:v>97.9</c:v>
                </c:pt>
                <c:pt idx="3">
                  <c:v>98.6</c:v>
                </c:pt>
                <c:pt idx="4">
                  <c:v>97.8</c:v>
                </c:pt>
                <c:pt idx="5">
                  <c:v>98</c:v>
                </c:pt>
                <c:pt idx="6">
                  <c:v>97.5</c:v>
                </c:pt>
                <c:pt idx="7">
                  <c:v>98.6</c:v>
                </c:pt>
                <c:pt idx="8">
                  <c:v>97</c:v>
                </c:pt>
                <c:pt idx="9">
                  <c:v>99</c:v>
                </c:pt>
                <c:pt idx="10">
                  <c:v>99.7</c:v>
                </c:pt>
                <c:pt idx="11">
                  <c:v>97.9</c:v>
                </c:pt>
                <c:pt idx="12">
                  <c:v>98.9</c:v>
                </c:pt>
                <c:pt idx="13">
                  <c:v>96.6</c:v>
                </c:pt>
                <c:pt idx="14">
                  <c:v>99.1</c:v>
                </c:pt>
                <c:pt idx="15">
                  <c:v>99.6</c:v>
                </c:pt>
                <c:pt idx="16">
                  <c:v>97</c:v>
                </c:pt>
                <c:pt idx="17">
                  <c:v>98.9</c:v>
                </c:pt>
                <c:pt idx="18">
                  <c:v>98.9</c:v>
                </c:pt>
                <c:pt idx="19">
                  <c:v>98.8</c:v>
                </c:pt>
                <c:pt idx="20">
                  <c:v>97.5</c:v>
                </c:pt>
                <c:pt idx="21">
                  <c:v>97.9</c:v>
                </c:pt>
                <c:pt idx="22">
                  <c:v>98.8</c:v>
                </c:pt>
                <c:pt idx="23">
                  <c:v>98.8</c:v>
                </c:pt>
                <c:pt idx="24">
                  <c:v>99.5</c:v>
                </c:pt>
                <c:pt idx="25">
                  <c:v>98</c:v>
                </c:pt>
                <c:pt idx="26">
                  <c:v>98.3</c:v>
                </c:pt>
                <c:pt idx="27">
                  <c:v>98.7</c:v>
                </c:pt>
                <c:pt idx="28">
                  <c:v>97.4</c:v>
                </c:pt>
                <c:pt idx="29">
                  <c:v>98.6</c:v>
                </c:pt>
                <c:pt idx="30">
                  <c:v>96.9</c:v>
                </c:pt>
                <c:pt idx="31">
                  <c:v>98.6</c:v>
                </c:pt>
                <c:pt idx="32">
                  <c:v>97.9</c:v>
                </c:pt>
                <c:pt idx="33">
                  <c:v>98.7</c:v>
                </c:pt>
                <c:pt idx="34">
                  <c:v>98</c:v>
                </c:pt>
                <c:pt idx="35">
                  <c:v>99</c:v>
                </c:pt>
                <c:pt idx="36">
                  <c:v>99.8</c:v>
                </c:pt>
                <c:pt idx="37">
                  <c:v>97</c:v>
                </c:pt>
                <c:pt idx="38">
                  <c:v>98.1</c:v>
                </c:pt>
                <c:pt idx="39">
                  <c:v>97.3</c:v>
                </c:pt>
                <c:pt idx="40">
                  <c:v>98.7</c:v>
                </c:pt>
                <c:pt idx="41">
                  <c:v>99.9</c:v>
                </c:pt>
                <c:pt idx="42">
                  <c:v>97.2</c:v>
                </c:pt>
                <c:pt idx="43">
                  <c:v>99</c:v>
                </c:pt>
                <c:pt idx="44">
                  <c:v>99.3</c:v>
                </c:pt>
                <c:pt idx="45">
                  <c:v>98.3</c:v>
                </c:pt>
                <c:pt idx="46">
                  <c:v>98.6</c:v>
                </c:pt>
                <c:pt idx="47">
                  <c:v>98.3</c:v>
                </c:pt>
                <c:pt idx="48">
                  <c:v>98.2</c:v>
                </c:pt>
                <c:pt idx="49">
                  <c:v>99.4</c:v>
                </c:pt>
                <c:pt idx="50">
                  <c:v>97.7</c:v>
                </c:pt>
                <c:pt idx="51">
                  <c:v>97.5</c:v>
                </c:pt>
                <c:pt idx="52">
                  <c:v>99.4</c:v>
                </c:pt>
                <c:pt idx="53">
                  <c:v>98.7</c:v>
                </c:pt>
                <c:pt idx="54">
                  <c:v>99.2</c:v>
                </c:pt>
                <c:pt idx="55">
                  <c:v>97.8</c:v>
                </c:pt>
                <c:pt idx="56">
                  <c:v>98.5</c:v>
                </c:pt>
                <c:pt idx="57">
                  <c:v>98.6</c:v>
                </c:pt>
                <c:pt idx="58">
                  <c:v>99.2</c:v>
                </c:pt>
                <c:pt idx="59">
                  <c:v>98.6</c:v>
                </c:pt>
                <c:pt idx="60">
                  <c:v>95.8</c:v>
                </c:pt>
                <c:pt idx="61">
                  <c:v>99.9</c:v>
                </c:pt>
                <c:pt idx="62">
                  <c:v>98.2</c:v>
                </c:pt>
                <c:pt idx="63">
                  <c:v>98.8</c:v>
                </c:pt>
                <c:pt idx="64">
                  <c:v>99.4</c:v>
                </c:pt>
                <c:pt idx="65">
                  <c:v>98</c:v>
                </c:pt>
                <c:pt idx="66">
                  <c:v>100.2</c:v>
                </c:pt>
                <c:pt idx="67">
                  <c:v>99.3</c:v>
                </c:pt>
                <c:pt idx="68">
                  <c:v>97.9</c:v>
                </c:pt>
                <c:pt idx="69">
                  <c:v>98.1</c:v>
                </c:pt>
                <c:pt idx="70">
                  <c:v>97.4</c:v>
                </c:pt>
                <c:pt idx="71">
                  <c:v>97.7</c:v>
                </c:pt>
                <c:pt idx="72">
                  <c:v>97.7</c:v>
                </c:pt>
                <c:pt idx="73">
                  <c:v>96.9</c:v>
                </c:pt>
                <c:pt idx="74">
                  <c:v>98.9</c:v>
                </c:pt>
                <c:pt idx="75">
                  <c:v>97.8</c:v>
                </c:pt>
                <c:pt idx="76">
                  <c:v>97.6</c:v>
                </c:pt>
                <c:pt idx="77">
                  <c:v>98.5</c:v>
                </c:pt>
                <c:pt idx="78">
                  <c:v>98.2</c:v>
                </c:pt>
                <c:pt idx="79">
                  <c:v>96.9</c:v>
                </c:pt>
                <c:pt idx="80">
                  <c:v>100</c:v>
                </c:pt>
                <c:pt idx="81">
                  <c:v>98.1</c:v>
                </c:pt>
                <c:pt idx="82">
                  <c:v>97.7</c:v>
                </c:pt>
                <c:pt idx="83">
                  <c:v>97.5</c:v>
                </c:pt>
                <c:pt idx="84">
                  <c:v>0</c:v>
                </c:pt>
                <c:pt idx="85">
                  <c:v>97.7</c:v>
                </c:pt>
                <c:pt idx="86">
                  <c:v>98.2</c:v>
                </c:pt>
                <c:pt idx="87">
                  <c:v>98.9</c:v>
                </c:pt>
                <c:pt idx="88">
                  <c:v>96.6</c:v>
                </c:pt>
                <c:pt idx="89">
                  <c:v>98.1</c:v>
                </c:pt>
                <c:pt idx="90">
                  <c:v>0</c:v>
                </c:pt>
                <c:pt idx="91">
                  <c:v>98.9</c:v>
                </c:pt>
                <c:pt idx="92">
                  <c:v>98.7</c:v>
                </c:pt>
                <c:pt idx="93">
                  <c:v>98.9</c:v>
                </c:pt>
                <c:pt idx="94">
                  <c:v>100.1</c:v>
                </c:pt>
                <c:pt idx="95">
                  <c:v>99</c:v>
                </c:pt>
                <c:pt idx="96">
                  <c:v>97.8</c:v>
                </c:pt>
                <c:pt idx="97">
                  <c:v>98.3</c:v>
                </c:pt>
                <c:pt idx="98">
                  <c:v>98.6</c:v>
                </c:pt>
                <c:pt idx="99">
                  <c:v>97.2</c:v>
                </c:pt>
                <c:pt idx="100">
                  <c:v>99.7</c:v>
                </c:pt>
                <c:pt idx="101">
                  <c:v>97.8</c:v>
                </c:pt>
                <c:pt idx="102">
                  <c:v>99.2</c:v>
                </c:pt>
                <c:pt idx="103">
                  <c:v>97.8</c:v>
                </c:pt>
                <c:pt idx="104">
                  <c:v>99.1</c:v>
                </c:pt>
                <c:pt idx="105">
                  <c:v>97</c:v>
                </c:pt>
                <c:pt idx="106">
                  <c:v>99.5</c:v>
                </c:pt>
                <c:pt idx="107">
                  <c:v>99.1</c:v>
                </c:pt>
                <c:pt idx="108">
                  <c:v>100.1</c:v>
                </c:pt>
                <c:pt idx="109">
                  <c:v>97</c:v>
                </c:pt>
                <c:pt idx="110">
                  <c:v>98.8</c:v>
                </c:pt>
                <c:pt idx="111">
                  <c:v>99.6</c:v>
                </c:pt>
                <c:pt idx="112">
                  <c:v>97.8</c:v>
                </c:pt>
                <c:pt idx="113">
                  <c:v>98.9</c:v>
                </c:pt>
                <c:pt idx="114">
                  <c:v>98.1</c:v>
                </c:pt>
                <c:pt idx="115">
                  <c:v>98.8</c:v>
                </c:pt>
                <c:pt idx="116">
                  <c:v>98.9</c:v>
                </c:pt>
                <c:pt idx="117">
                  <c:v>99</c:v>
                </c:pt>
                <c:pt idx="118">
                  <c:v>98.7</c:v>
                </c:pt>
                <c:pt idx="119">
                  <c:v>99.7</c:v>
                </c:pt>
                <c:pt idx="120">
                  <c:v>99.2</c:v>
                </c:pt>
                <c:pt idx="121">
                  <c:v>98.1</c:v>
                </c:pt>
                <c:pt idx="122">
                  <c:v>98.1</c:v>
                </c:pt>
                <c:pt idx="123">
                  <c:v>98</c:v>
                </c:pt>
                <c:pt idx="124">
                  <c:v>99.9</c:v>
                </c:pt>
                <c:pt idx="125">
                  <c:v>97.2</c:v>
                </c:pt>
                <c:pt idx="126">
                  <c:v>98.7</c:v>
                </c:pt>
                <c:pt idx="127">
                  <c:v>100.2</c:v>
                </c:pt>
                <c:pt idx="128">
                  <c:v>98.82</c:v>
                </c:pt>
                <c:pt idx="129">
                  <c:v>98</c:v>
                </c:pt>
                <c:pt idx="130">
                  <c:v>98</c:v>
                </c:pt>
                <c:pt idx="131">
                  <c:v>97.4</c:v>
                </c:pt>
                <c:pt idx="132">
                  <c:v>99.1</c:v>
                </c:pt>
                <c:pt idx="133">
                  <c:v>99.9</c:v>
                </c:pt>
                <c:pt idx="134">
                  <c:v>97.8</c:v>
                </c:pt>
                <c:pt idx="135">
                  <c:v>97.5</c:v>
                </c:pt>
                <c:pt idx="136">
                  <c:v>98.5</c:v>
                </c:pt>
                <c:pt idx="137">
                  <c:v>97.2</c:v>
                </c:pt>
                <c:pt idx="138">
                  <c:v>97</c:v>
                </c:pt>
                <c:pt idx="139">
                  <c:v>98.8</c:v>
                </c:pt>
                <c:pt idx="140">
                  <c:v>98.4</c:v>
                </c:pt>
                <c:pt idx="141">
                  <c:v>98.7</c:v>
                </c:pt>
                <c:pt idx="142">
                  <c:v>96.7</c:v>
                </c:pt>
                <c:pt idx="143">
                  <c:v>97.5</c:v>
                </c:pt>
                <c:pt idx="144">
                  <c:v>98.5</c:v>
                </c:pt>
                <c:pt idx="145">
                  <c:v>99</c:v>
                </c:pt>
                <c:pt idx="146">
                  <c:v>98.4</c:v>
                </c:pt>
              </c:numCache>
            </c:numRef>
          </c:yVal>
        </c:ser>
        <c:ser>
          <c:idx val="0"/>
          <c:order val="1"/>
          <c:tx>
            <c:v>THC-COOH</c:v>
          </c:tx>
          <c:spPr>
            <a:ln w="28575">
              <a:noFill/>
            </a:ln>
          </c:spPr>
          <c:marker>
            <c:spPr>
              <a:solidFill>
                <a:srgbClr val="FFC00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Systolic!$A$2:$A$103</c:f>
              <c:numCache>
                <c:formatCode>General</c:formatCode>
                <c:ptCount val="102"/>
                <c:pt idx="0">
                  <c:v>5.2</c:v>
                </c:pt>
                <c:pt idx="1">
                  <c:v>13.3</c:v>
                </c:pt>
                <c:pt idx="2">
                  <c:v>13.1</c:v>
                </c:pt>
                <c:pt idx="3">
                  <c:v>12</c:v>
                </c:pt>
                <c:pt idx="4">
                  <c:v>11.8</c:v>
                </c:pt>
                <c:pt idx="5">
                  <c:v>5.2</c:v>
                </c:pt>
                <c:pt idx="6">
                  <c:v>7.2</c:v>
                </c:pt>
                <c:pt idx="7">
                  <c:v>14.1</c:v>
                </c:pt>
                <c:pt idx="8">
                  <c:v>6.4</c:v>
                </c:pt>
                <c:pt idx="9">
                  <c:v>15.7</c:v>
                </c:pt>
                <c:pt idx="10">
                  <c:v>5.3</c:v>
                </c:pt>
                <c:pt idx="11">
                  <c:v>14.1</c:v>
                </c:pt>
                <c:pt idx="12">
                  <c:v>17.600000000000001</c:v>
                </c:pt>
                <c:pt idx="13">
                  <c:v>10.200000000000001</c:v>
                </c:pt>
                <c:pt idx="14">
                  <c:v>7.5</c:v>
                </c:pt>
                <c:pt idx="15">
                  <c:v>5.9</c:v>
                </c:pt>
                <c:pt idx="16">
                  <c:v>5</c:v>
                </c:pt>
                <c:pt idx="17">
                  <c:v>22.8</c:v>
                </c:pt>
                <c:pt idx="18">
                  <c:v>11.6</c:v>
                </c:pt>
                <c:pt idx="19">
                  <c:v>42.1</c:v>
                </c:pt>
                <c:pt idx="20">
                  <c:v>8.4</c:v>
                </c:pt>
                <c:pt idx="21">
                  <c:v>14</c:v>
                </c:pt>
                <c:pt idx="22">
                  <c:v>13.9</c:v>
                </c:pt>
                <c:pt idx="23">
                  <c:v>7.8</c:v>
                </c:pt>
                <c:pt idx="24">
                  <c:v>22.5</c:v>
                </c:pt>
                <c:pt idx="25">
                  <c:v>22.9</c:v>
                </c:pt>
                <c:pt idx="26">
                  <c:v>9.5</c:v>
                </c:pt>
                <c:pt idx="27">
                  <c:v>10.7</c:v>
                </c:pt>
                <c:pt idx="28">
                  <c:v>7.2</c:v>
                </c:pt>
                <c:pt idx="29">
                  <c:v>4.7</c:v>
                </c:pt>
                <c:pt idx="30">
                  <c:v>27</c:v>
                </c:pt>
                <c:pt idx="31">
                  <c:v>13.4</c:v>
                </c:pt>
                <c:pt idx="32">
                  <c:v>17.100000000000001</c:v>
                </c:pt>
                <c:pt idx="33">
                  <c:v>81.7</c:v>
                </c:pt>
                <c:pt idx="34">
                  <c:v>36.5</c:v>
                </c:pt>
                <c:pt idx="35">
                  <c:v>14.7</c:v>
                </c:pt>
                <c:pt idx="36">
                  <c:v>9.9</c:v>
                </c:pt>
                <c:pt idx="37">
                  <c:v>2.2999999999999998</c:v>
                </c:pt>
                <c:pt idx="38">
                  <c:v>6.2</c:v>
                </c:pt>
                <c:pt idx="39">
                  <c:v>13.7</c:v>
                </c:pt>
                <c:pt idx="40">
                  <c:v>20.100000000000001</c:v>
                </c:pt>
                <c:pt idx="41">
                  <c:v>13.4</c:v>
                </c:pt>
                <c:pt idx="42">
                  <c:v>6.2</c:v>
                </c:pt>
                <c:pt idx="43">
                  <c:v>6.6</c:v>
                </c:pt>
                <c:pt idx="44">
                  <c:v>16.399999999999999</c:v>
                </c:pt>
                <c:pt idx="45">
                  <c:v>13.3</c:v>
                </c:pt>
                <c:pt idx="46">
                  <c:v>19</c:v>
                </c:pt>
                <c:pt idx="47">
                  <c:v>16.3</c:v>
                </c:pt>
                <c:pt idx="48">
                  <c:v>7.1</c:v>
                </c:pt>
                <c:pt idx="49">
                  <c:v>19</c:v>
                </c:pt>
                <c:pt idx="50">
                  <c:v>13.5</c:v>
                </c:pt>
                <c:pt idx="51">
                  <c:v>6.5</c:v>
                </c:pt>
                <c:pt idx="52">
                  <c:v>21.1</c:v>
                </c:pt>
                <c:pt idx="53">
                  <c:v>42.8</c:v>
                </c:pt>
                <c:pt idx="54">
                  <c:v>46.5</c:v>
                </c:pt>
                <c:pt idx="56">
                  <c:v>26.9</c:v>
                </c:pt>
                <c:pt idx="57">
                  <c:v>26.4</c:v>
                </c:pt>
                <c:pt idx="58">
                  <c:v>50.5</c:v>
                </c:pt>
                <c:pt idx="59">
                  <c:v>9.4</c:v>
                </c:pt>
                <c:pt idx="60">
                  <c:v>21.7</c:v>
                </c:pt>
                <c:pt idx="61">
                  <c:v>2.1</c:v>
                </c:pt>
                <c:pt idx="62">
                  <c:v>42.6</c:v>
                </c:pt>
                <c:pt idx="63">
                  <c:v>17</c:v>
                </c:pt>
                <c:pt idx="64">
                  <c:v>26.2</c:v>
                </c:pt>
                <c:pt idx="65">
                  <c:v>7.1</c:v>
                </c:pt>
                <c:pt idx="66">
                  <c:v>9.7000000000000011</c:v>
                </c:pt>
                <c:pt idx="67">
                  <c:v>28.4</c:v>
                </c:pt>
                <c:pt idx="68">
                  <c:v>16.399999999999999</c:v>
                </c:pt>
                <c:pt idx="69">
                  <c:v>20.3</c:v>
                </c:pt>
                <c:pt idx="70">
                  <c:v>15</c:v>
                </c:pt>
                <c:pt idx="71">
                  <c:v>20</c:v>
                </c:pt>
                <c:pt idx="72">
                  <c:v>69.2</c:v>
                </c:pt>
                <c:pt idx="73">
                  <c:v>8.2000000000000011</c:v>
                </c:pt>
                <c:pt idx="74">
                  <c:v>20.3</c:v>
                </c:pt>
                <c:pt idx="75">
                  <c:v>9.4</c:v>
                </c:pt>
                <c:pt idx="76">
                  <c:v>5.2</c:v>
                </c:pt>
                <c:pt idx="77">
                  <c:v>16.3</c:v>
                </c:pt>
                <c:pt idx="78">
                  <c:v>5.3</c:v>
                </c:pt>
                <c:pt idx="79">
                  <c:v>40.300000000000004</c:v>
                </c:pt>
                <c:pt idx="80">
                  <c:v>27.3</c:v>
                </c:pt>
                <c:pt idx="81">
                  <c:v>5.2</c:v>
                </c:pt>
                <c:pt idx="82">
                  <c:v>26.6</c:v>
                </c:pt>
                <c:pt idx="83">
                  <c:v>3</c:v>
                </c:pt>
                <c:pt idx="84">
                  <c:v>33.800000000000004</c:v>
                </c:pt>
                <c:pt idx="85">
                  <c:v>6.7</c:v>
                </c:pt>
                <c:pt idx="86">
                  <c:v>15.9</c:v>
                </c:pt>
                <c:pt idx="87">
                  <c:v>6.3</c:v>
                </c:pt>
                <c:pt idx="88">
                  <c:v>7.6</c:v>
                </c:pt>
                <c:pt idx="89">
                  <c:v>4.4000000000000004</c:v>
                </c:pt>
                <c:pt idx="90">
                  <c:v>5.5</c:v>
                </c:pt>
                <c:pt idx="91">
                  <c:v>22.1</c:v>
                </c:pt>
                <c:pt idx="92">
                  <c:v>5.7</c:v>
                </c:pt>
                <c:pt idx="93">
                  <c:v>18</c:v>
                </c:pt>
                <c:pt idx="94">
                  <c:v>19.8</c:v>
                </c:pt>
                <c:pt idx="95">
                  <c:v>5.8</c:v>
                </c:pt>
                <c:pt idx="96">
                  <c:v>30.4</c:v>
                </c:pt>
                <c:pt idx="97">
                  <c:v>11.1</c:v>
                </c:pt>
                <c:pt idx="98">
                  <c:v>7.4</c:v>
                </c:pt>
                <c:pt idx="99">
                  <c:v>16.2</c:v>
                </c:pt>
                <c:pt idx="100">
                  <c:v>10.1</c:v>
                </c:pt>
                <c:pt idx="101">
                  <c:v>14.7</c:v>
                </c:pt>
              </c:numCache>
            </c:numRef>
          </c:xVal>
          <c:yVal>
            <c:numRef>
              <c:f>Systolic!$C$2:$C$103</c:f>
              <c:numCache>
                <c:formatCode>General</c:formatCode>
                <c:ptCount val="102"/>
                <c:pt idx="0">
                  <c:v>99</c:v>
                </c:pt>
                <c:pt idx="1">
                  <c:v>95.4</c:v>
                </c:pt>
                <c:pt idx="2">
                  <c:v>98.6</c:v>
                </c:pt>
                <c:pt idx="3">
                  <c:v>98.7</c:v>
                </c:pt>
                <c:pt idx="4">
                  <c:v>96.3</c:v>
                </c:pt>
                <c:pt idx="5">
                  <c:v>98</c:v>
                </c:pt>
                <c:pt idx="6">
                  <c:v>97.7</c:v>
                </c:pt>
                <c:pt idx="7">
                  <c:v>95.6</c:v>
                </c:pt>
                <c:pt idx="8">
                  <c:v>98.1</c:v>
                </c:pt>
                <c:pt idx="9">
                  <c:v>96.9</c:v>
                </c:pt>
                <c:pt idx="10">
                  <c:v>98.1</c:v>
                </c:pt>
                <c:pt idx="11">
                  <c:v>99.4</c:v>
                </c:pt>
                <c:pt idx="12">
                  <c:v>99.4</c:v>
                </c:pt>
                <c:pt idx="13">
                  <c:v>97.7</c:v>
                </c:pt>
                <c:pt idx="14">
                  <c:v>96.5</c:v>
                </c:pt>
                <c:pt idx="15">
                  <c:v>99.3</c:v>
                </c:pt>
                <c:pt idx="16">
                  <c:v>98.7</c:v>
                </c:pt>
                <c:pt idx="17">
                  <c:v>98.1</c:v>
                </c:pt>
                <c:pt idx="18">
                  <c:v>98.4</c:v>
                </c:pt>
                <c:pt idx="19">
                  <c:v>97.7</c:v>
                </c:pt>
                <c:pt idx="20">
                  <c:v>99.5</c:v>
                </c:pt>
                <c:pt idx="21">
                  <c:v>98.5</c:v>
                </c:pt>
                <c:pt idx="22">
                  <c:v>98.8</c:v>
                </c:pt>
                <c:pt idx="23">
                  <c:v>98.1</c:v>
                </c:pt>
                <c:pt idx="24">
                  <c:v>98.9</c:v>
                </c:pt>
                <c:pt idx="25">
                  <c:v>97.3</c:v>
                </c:pt>
                <c:pt idx="26">
                  <c:v>99.1</c:v>
                </c:pt>
                <c:pt idx="27">
                  <c:v>97.2</c:v>
                </c:pt>
                <c:pt idx="28">
                  <c:v>99.3</c:v>
                </c:pt>
                <c:pt idx="29">
                  <c:v>99</c:v>
                </c:pt>
                <c:pt idx="30">
                  <c:v>99.3</c:v>
                </c:pt>
                <c:pt idx="31">
                  <c:v>99.7</c:v>
                </c:pt>
                <c:pt idx="32">
                  <c:v>96.59</c:v>
                </c:pt>
                <c:pt idx="33">
                  <c:v>97.4</c:v>
                </c:pt>
                <c:pt idx="34">
                  <c:v>99.5</c:v>
                </c:pt>
                <c:pt idx="35">
                  <c:v>98.6</c:v>
                </c:pt>
                <c:pt idx="36">
                  <c:v>97.6</c:v>
                </c:pt>
                <c:pt idx="37">
                  <c:v>99.1</c:v>
                </c:pt>
                <c:pt idx="38">
                  <c:v>98.4</c:v>
                </c:pt>
                <c:pt idx="39">
                  <c:v>99</c:v>
                </c:pt>
                <c:pt idx="40">
                  <c:v>98.7</c:v>
                </c:pt>
                <c:pt idx="41">
                  <c:v>98.3</c:v>
                </c:pt>
                <c:pt idx="42">
                  <c:v>99</c:v>
                </c:pt>
                <c:pt idx="43">
                  <c:v>99</c:v>
                </c:pt>
                <c:pt idx="44">
                  <c:v>98.2</c:v>
                </c:pt>
                <c:pt idx="45">
                  <c:v>97.8</c:v>
                </c:pt>
                <c:pt idx="46">
                  <c:v>99</c:v>
                </c:pt>
                <c:pt idx="47">
                  <c:v>98.1</c:v>
                </c:pt>
                <c:pt idx="48">
                  <c:v>98.7</c:v>
                </c:pt>
                <c:pt idx="49">
                  <c:v>98.8</c:v>
                </c:pt>
                <c:pt idx="50">
                  <c:v>97.7</c:v>
                </c:pt>
                <c:pt idx="51">
                  <c:v>0</c:v>
                </c:pt>
                <c:pt idx="52">
                  <c:v>99.1</c:v>
                </c:pt>
                <c:pt idx="53">
                  <c:v>98.8</c:v>
                </c:pt>
                <c:pt idx="54">
                  <c:v>97.8</c:v>
                </c:pt>
                <c:pt idx="56">
                  <c:v>98.1</c:v>
                </c:pt>
                <c:pt idx="57">
                  <c:v>98.4</c:v>
                </c:pt>
                <c:pt idx="58">
                  <c:v>98.2</c:v>
                </c:pt>
                <c:pt idx="59">
                  <c:v>98.7</c:v>
                </c:pt>
                <c:pt idx="60">
                  <c:v>95.8</c:v>
                </c:pt>
                <c:pt idx="61">
                  <c:v>98</c:v>
                </c:pt>
                <c:pt idx="62">
                  <c:v>98.9</c:v>
                </c:pt>
                <c:pt idx="63">
                  <c:v>98.6</c:v>
                </c:pt>
                <c:pt idx="64">
                  <c:v>97.8</c:v>
                </c:pt>
                <c:pt idx="65">
                  <c:v>97.9</c:v>
                </c:pt>
                <c:pt idx="66">
                  <c:v>97.7</c:v>
                </c:pt>
                <c:pt idx="67">
                  <c:v>98</c:v>
                </c:pt>
                <c:pt idx="68">
                  <c:v>98.4</c:v>
                </c:pt>
                <c:pt idx="69">
                  <c:v>92.9</c:v>
                </c:pt>
                <c:pt idx="70">
                  <c:v>97.7</c:v>
                </c:pt>
                <c:pt idx="71">
                  <c:v>98</c:v>
                </c:pt>
                <c:pt idx="72">
                  <c:v>97.7</c:v>
                </c:pt>
                <c:pt idx="73">
                  <c:v>97.2</c:v>
                </c:pt>
                <c:pt idx="74">
                  <c:v>97.9</c:v>
                </c:pt>
                <c:pt idx="75">
                  <c:v>98.9</c:v>
                </c:pt>
                <c:pt idx="76">
                  <c:v>98.8</c:v>
                </c:pt>
                <c:pt idx="77">
                  <c:v>97.8</c:v>
                </c:pt>
                <c:pt idx="78">
                  <c:v>98.5</c:v>
                </c:pt>
                <c:pt idx="79">
                  <c:v>98.2</c:v>
                </c:pt>
                <c:pt idx="80">
                  <c:v>98</c:v>
                </c:pt>
                <c:pt idx="81">
                  <c:v>99.2</c:v>
                </c:pt>
                <c:pt idx="82">
                  <c:v>98</c:v>
                </c:pt>
                <c:pt idx="83">
                  <c:v>99</c:v>
                </c:pt>
                <c:pt idx="84">
                  <c:v>100.8</c:v>
                </c:pt>
                <c:pt idx="85">
                  <c:v>97.9</c:v>
                </c:pt>
                <c:pt idx="86">
                  <c:v>98.5</c:v>
                </c:pt>
                <c:pt idx="87">
                  <c:v>98.4</c:v>
                </c:pt>
                <c:pt idx="88">
                  <c:v>97.7</c:v>
                </c:pt>
                <c:pt idx="89">
                  <c:v>97.9</c:v>
                </c:pt>
                <c:pt idx="90">
                  <c:v>98.6</c:v>
                </c:pt>
                <c:pt idx="91">
                  <c:v>97.9</c:v>
                </c:pt>
                <c:pt idx="92">
                  <c:v>98.2</c:v>
                </c:pt>
                <c:pt idx="93">
                  <c:v>97.6</c:v>
                </c:pt>
                <c:pt idx="94">
                  <c:v>98</c:v>
                </c:pt>
                <c:pt idx="95">
                  <c:v>98</c:v>
                </c:pt>
                <c:pt idx="96">
                  <c:v>98.7</c:v>
                </c:pt>
                <c:pt idx="97">
                  <c:v>99.1</c:v>
                </c:pt>
                <c:pt idx="98">
                  <c:v>99.4</c:v>
                </c:pt>
                <c:pt idx="99">
                  <c:v>97.7</c:v>
                </c:pt>
                <c:pt idx="100">
                  <c:v>97.4</c:v>
                </c:pt>
                <c:pt idx="101">
                  <c:v>98.6</c:v>
                </c:pt>
              </c:numCache>
            </c:numRef>
          </c:yVal>
        </c:ser>
        <c:axId val="48099328"/>
        <c:axId val="48101632"/>
      </c:scatterChart>
      <c:valAx>
        <c:axId val="48099328"/>
        <c:scaling>
          <c:orientation val="minMax"/>
          <c:max val="8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416650230614377"/>
              <c:y val="0.90627346110038121"/>
            </c:manualLayout>
          </c:layout>
        </c:title>
        <c:numFmt formatCode="General" sourceLinked="1"/>
        <c:tickLblPos val="nextTo"/>
        <c:crossAx val="48101632"/>
        <c:crosses val="autoZero"/>
        <c:crossBetween val="midCat"/>
      </c:valAx>
      <c:valAx>
        <c:axId val="48101632"/>
        <c:scaling>
          <c:orientation val="minMax"/>
          <c:max val="101"/>
          <c:min val="95"/>
        </c:scaling>
        <c:axPos val="l"/>
        <c:majorGridlines/>
        <c:numFmt formatCode="General" sourceLinked="1"/>
        <c:tickLblPos val="nextTo"/>
        <c:crossAx val="48099328"/>
        <c:crosses val="autoZero"/>
        <c:crossBetween val="midCat"/>
        <c:majorUnit val="0.4"/>
      </c:valAx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solidFill>
      <a:schemeClr val="bg1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THC concentration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Frequency</c:v>
          </c:tx>
          <c:spPr>
            <a:solidFill>
              <a:schemeClr val="accent2"/>
            </a:solidFill>
          </c:spPr>
          <c:cat>
            <c:strRef>
              <c:f>'[histograms.xlsx]THC histo'!$A$2:$A$10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10</c:v>
                </c:pt>
                <c:pt idx="6">
                  <c:v>20</c:v>
                </c:pt>
                <c:pt idx="7">
                  <c:v>30</c:v>
                </c:pt>
                <c:pt idx="8">
                  <c:v>More</c:v>
                </c:pt>
              </c:strCache>
            </c:strRef>
          </c:cat>
          <c:val>
            <c:numRef>
              <c:f>'[histograms.xlsx]THC histo'!$B$2:$B$10</c:f>
              <c:numCache>
                <c:formatCode>General</c:formatCode>
                <c:ptCount val="9"/>
                <c:pt idx="0">
                  <c:v>0</c:v>
                </c:pt>
                <c:pt idx="1">
                  <c:v>10</c:v>
                </c:pt>
                <c:pt idx="2">
                  <c:v>17</c:v>
                </c:pt>
                <c:pt idx="3">
                  <c:v>15</c:v>
                </c:pt>
                <c:pt idx="4">
                  <c:v>22</c:v>
                </c:pt>
                <c:pt idx="5">
                  <c:v>51</c:v>
                </c:pt>
                <c:pt idx="6">
                  <c:v>25</c:v>
                </c:pt>
                <c:pt idx="7">
                  <c:v>6</c:v>
                </c:pt>
                <c:pt idx="8">
                  <c:v>1</c:v>
                </c:pt>
              </c:numCache>
            </c:numRef>
          </c:val>
        </c:ser>
        <c:axId val="70246400"/>
        <c:axId val="70248320"/>
      </c:barChart>
      <c:catAx>
        <c:axId val="702464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  <c:layout/>
        </c:title>
        <c:tickLblPos val="nextTo"/>
        <c:crossAx val="70248320"/>
        <c:crosses val="autoZero"/>
        <c:auto val="1"/>
        <c:lblAlgn val="ctr"/>
        <c:lblOffset val="100"/>
      </c:catAx>
      <c:valAx>
        <c:axId val="7024832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70246400"/>
        <c:crosses val="autoZero"/>
        <c:crossBetween val="between"/>
      </c:valAx>
    </c:plotArea>
    <c:plotVisOnly val="1"/>
  </c:chart>
  <c:spPr>
    <a:solidFill>
      <a:schemeClr val="bg1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THC-COOH concentration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Frequency</c:v>
          </c:tx>
          <c:spPr>
            <a:solidFill>
              <a:srgbClr val="FFC000"/>
            </a:solidFill>
          </c:spPr>
          <c:cat>
            <c:strRef>
              <c:f>Sheet1!$A$2:$A$13</c:f>
              <c:strCache>
                <c:ptCount val="12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30</c:v>
                </c:pt>
                <c:pt idx="5">
                  <c:v>60</c:v>
                </c:pt>
                <c:pt idx="6">
                  <c:v>90</c:v>
                </c:pt>
                <c:pt idx="7">
                  <c:v>120</c:v>
                </c:pt>
                <c:pt idx="8">
                  <c:v>150</c:v>
                </c:pt>
                <c:pt idx="9">
                  <c:v>180</c:v>
                </c:pt>
                <c:pt idx="10">
                  <c:v>210</c:v>
                </c:pt>
                <c:pt idx="11">
                  <c:v>More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</c:v>
                </c:pt>
                <c:pt idx="1">
                  <c:v>32</c:v>
                </c:pt>
                <c:pt idx="2">
                  <c:v>22</c:v>
                </c:pt>
                <c:pt idx="3">
                  <c:v>16</c:v>
                </c:pt>
                <c:pt idx="4">
                  <c:v>16</c:v>
                </c:pt>
                <c:pt idx="5">
                  <c:v>9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70535808"/>
        <c:axId val="70554368"/>
      </c:barChart>
      <c:catAx>
        <c:axId val="705358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  <c:layout/>
        </c:title>
        <c:tickLblPos val="nextTo"/>
        <c:crossAx val="70554368"/>
        <c:crosses val="autoZero"/>
        <c:auto val="1"/>
        <c:lblAlgn val="ctr"/>
        <c:lblOffset val="100"/>
      </c:catAx>
      <c:valAx>
        <c:axId val="7055436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70535808"/>
        <c:crosses val="autoZero"/>
        <c:crossBetween val="between"/>
      </c:valAx>
    </c:plotArea>
    <c:plotVisOnly val="1"/>
  </c:chart>
  <c:spPr>
    <a:solidFill>
      <a:schemeClr val="bg1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1"/>
          <c:order val="0"/>
          <c:tx>
            <c:v>Yes</c:v>
          </c:tx>
          <c:val>
            <c:numRef>
              <c:f>LOC!$J$2:$J$3</c:f>
              <c:numCache>
                <c:formatCode>0</c:formatCode>
                <c:ptCount val="2"/>
                <c:pt idx="0">
                  <c:v>65.986394557823118</c:v>
                </c:pt>
                <c:pt idx="1">
                  <c:v>46.4646464646464</c:v>
                </c:pt>
              </c:numCache>
            </c:numRef>
          </c:val>
        </c:ser>
        <c:ser>
          <c:idx val="0"/>
          <c:order val="1"/>
          <c:tx>
            <c:v>No</c:v>
          </c:tx>
          <c:spPr>
            <a:solidFill>
              <a:srgbClr val="FFC000"/>
            </a:solidFill>
          </c:spPr>
          <c:val>
            <c:numRef>
              <c:f>LOC!$I$2:$I$3</c:f>
              <c:numCache>
                <c:formatCode>0</c:formatCode>
                <c:ptCount val="2"/>
                <c:pt idx="0">
                  <c:v>34.013605442176868</c:v>
                </c:pt>
                <c:pt idx="1">
                  <c:v>53.535353535353536</c:v>
                </c:pt>
              </c:numCache>
            </c:numRef>
          </c:val>
        </c:ser>
        <c:axId val="49710592"/>
        <c:axId val="49712512"/>
      </c:barChart>
      <c:catAx>
        <c:axId val="49710592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dirty="0" smtClean="0"/>
                  <a:t>THC/THC-COOH</a:t>
                </a:r>
                <a:endParaRPr lang="en-US" sz="1800" b="1" dirty="0"/>
              </a:p>
            </c:rich>
          </c:tx>
          <c:layout>
            <c:manualLayout>
              <c:xMode val="edge"/>
              <c:yMode val="edge"/>
              <c:x val="0.18479233498590469"/>
              <c:y val="0.90880393852092911"/>
            </c:manualLayout>
          </c:layout>
        </c:title>
        <c:tickLblPos val="none"/>
        <c:crossAx val="49712512"/>
        <c:crosses val="autoZero"/>
        <c:auto val="1"/>
        <c:lblAlgn val="ctr"/>
        <c:lblOffset val="100"/>
      </c:catAx>
      <c:valAx>
        <c:axId val="497125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b="1" dirty="0" smtClean="0"/>
                  <a:t>Percentage</a:t>
                </a:r>
                <a:endParaRPr lang="en-US" sz="1400" b="1" dirty="0"/>
              </a:p>
            </c:rich>
          </c:tx>
          <c:layout/>
        </c:title>
        <c:numFmt formatCode="0" sourceLinked="1"/>
        <c:tickLblPos val="nextTo"/>
        <c:crossAx val="49710592"/>
        <c:crosses val="autoZero"/>
        <c:crossBetween val="between"/>
      </c:valAx>
      <c:spPr>
        <a:solidFill>
          <a:schemeClr val="bg1"/>
        </a:solidFill>
      </c:spPr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solidFill>
      <a:schemeClr val="bg1"/>
    </a:solidFill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1"/>
          <c:order val="0"/>
          <c:tx>
            <c:v>THC/THC-COOH</c:v>
          </c:tx>
          <c:spPr>
            <a:ln w="28575">
              <a:noFill/>
            </a:ln>
          </c:spPr>
          <c:marker>
            <c:symbol val="diamond"/>
            <c:size val="7"/>
            <c:spPr>
              <a:ln>
                <a:solidFill>
                  <a:schemeClr val="tx1"/>
                </a:solidFill>
              </a:ln>
            </c:spPr>
          </c:marker>
          <c:xVal>
            <c:numRef>
              <c:f>'Dilated pupils'!$L$2:$L$148</c:f>
              <c:numCache>
                <c:formatCode>General</c:formatCode>
                <c:ptCount val="147"/>
                <c:pt idx="0">
                  <c:v>8.1</c:v>
                </c:pt>
                <c:pt idx="1">
                  <c:v>6</c:v>
                </c:pt>
                <c:pt idx="2">
                  <c:v>3.9</c:v>
                </c:pt>
                <c:pt idx="3">
                  <c:v>6.5</c:v>
                </c:pt>
                <c:pt idx="4">
                  <c:v>6.4</c:v>
                </c:pt>
                <c:pt idx="5">
                  <c:v>6.7</c:v>
                </c:pt>
                <c:pt idx="6">
                  <c:v>25</c:v>
                </c:pt>
                <c:pt idx="7">
                  <c:v>4.3</c:v>
                </c:pt>
                <c:pt idx="8">
                  <c:v>1.6</c:v>
                </c:pt>
                <c:pt idx="9">
                  <c:v>5.7</c:v>
                </c:pt>
                <c:pt idx="10">
                  <c:v>15.2</c:v>
                </c:pt>
                <c:pt idx="11">
                  <c:v>4.8</c:v>
                </c:pt>
                <c:pt idx="12">
                  <c:v>3.3</c:v>
                </c:pt>
                <c:pt idx="13">
                  <c:v>13.3</c:v>
                </c:pt>
                <c:pt idx="14">
                  <c:v>12.4</c:v>
                </c:pt>
                <c:pt idx="15">
                  <c:v>5.8</c:v>
                </c:pt>
                <c:pt idx="16">
                  <c:v>5.3</c:v>
                </c:pt>
                <c:pt idx="17">
                  <c:v>11.3</c:v>
                </c:pt>
                <c:pt idx="18">
                  <c:v>1.6</c:v>
                </c:pt>
                <c:pt idx="19">
                  <c:v>2.8</c:v>
                </c:pt>
                <c:pt idx="20">
                  <c:v>11.5</c:v>
                </c:pt>
                <c:pt idx="21">
                  <c:v>2.8</c:v>
                </c:pt>
                <c:pt idx="22">
                  <c:v>2.7</c:v>
                </c:pt>
                <c:pt idx="23">
                  <c:v>8</c:v>
                </c:pt>
                <c:pt idx="24">
                  <c:v>12.4</c:v>
                </c:pt>
                <c:pt idx="25">
                  <c:v>2.2999999999999998</c:v>
                </c:pt>
                <c:pt idx="26">
                  <c:v>5.2</c:v>
                </c:pt>
                <c:pt idx="27">
                  <c:v>8.3000000000000007</c:v>
                </c:pt>
                <c:pt idx="28">
                  <c:v>3.4</c:v>
                </c:pt>
                <c:pt idx="29">
                  <c:v>3.6</c:v>
                </c:pt>
                <c:pt idx="30">
                  <c:v>7.8</c:v>
                </c:pt>
                <c:pt idx="31">
                  <c:v>5.8</c:v>
                </c:pt>
                <c:pt idx="32">
                  <c:v>4.5999999999999996</c:v>
                </c:pt>
                <c:pt idx="33">
                  <c:v>1.9000000000000001</c:v>
                </c:pt>
                <c:pt idx="34">
                  <c:v>3.9</c:v>
                </c:pt>
                <c:pt idx="35">
                  <c:v>21.9</c:v>
                </c:pt>
                <c:pt idx="36">
                  <c:v>3.6</c:v>
                </c:pt>
                <c:pt idx="37">
                  <c:v>10.1</c:v>
                </c:pt>
                <c:pt idx="38">
                  <c:v>2.2000000000000002</c:v>
                </c:pt>
                <c:pt idx="39">
                  <c:v>7.6</c:v>
                </c:pt>
                <c:pt idx="40">
                  <c:v>5.9</c:v>
                </c:pt>
                <c:pt idx="41">
                  <c:v>1.9000000000000001</c:v>
                </c:pt>
                <c:pt idx="42">
                  <c:v>7.8</c:v>
                </c:pt>
                <c:pt idx="43">
                  <c:v>10.9</c:v>
                </c:pt>
                <c:pt idx="44">
                  <c:v>2.6</c:v>
                </c:pt>
                <c:pt idx="45">
                  <c:v>2.8</c:v>
                </c:pt>
                <c:pt idx="46">
                  <c:v>12.4</c:v>
                </c:pt>
                <c:pt idx="47">
                  <c:v>3.1</c:v>
                </c:pt>
                <c:pt idx="48">
                  <c:v>4.5</c:v>
                </c:pt>
                <c:pt idx="49">
                  <c:v>1.6</c:v>
                </c:pt>
                <c:pt idx="50">
                  <c:v>11.2</c:v>
                </c:pt>
                <c:pt idx="51">
                  <c:v>5.7</c:v>
                </c:pt>
                <c:pt idx="52">
                  <c:v>3.8</c:v>
                </c:pt>
                <c:pt idx="53">
                  <c:v>6.4</c:v>
                </c:pt>
                <c:pt idx="54">
                  <c:v>7.4</c:v>
                </c:pt>
                <c:pt idx="55">
                  <c:v>2.4</c:v>
                </c:pt>
                <c:pt idx="56">
                  <c:v>2.2000000000000002</c:v>
                </c:pt>
                <c:pt idx="57">
                  <c:v>4.3</c:v>
                </c:pt>
                <c:pt idx="58">
                  <c:v>4.9000000000000004</c:v>
                </c:pt>
                <c:pt idx="59">
                  <c:v>3.4</c:v>
                </c:pt>
                <c:pt idx="60">
                  <c:v>23</c:v>
                </c:pt>
                <c:pt idx="61">
                  <c:v>6.9</c:v>
                </c:pt>
                <c:pt idx="62">
                  <c:v>7.4</c:v>
                </c:pt>
                <c:pt idx="63">
                  <c:v>4.8</c:v>
                </c:pt>
                <c:pt idx="64">
                  <c:v>2.2000000000000002</c:v>
                </c:pt>
                <c:pt idx="65">
                  <c:v>5.9</c:v>
                </c:pt>
                <c:pt idx="66">
                  <c:v>1.8</c:v>
                </c:pt>
                <c:pt idx="67">
                  <c:v>23.3</c:v>
                </c:pt>
                <c:pt idx="68">
                  <c:v>3.2</c:v>
                </c:pt>
                <c:pt idx="69">
                  <c:v>3.3</c:v>
                </c:pt>
                <c:pt idx="70">
                  <c:v>2.9</c:v>
                </c:pt>
                <c:pt idx="71">
                  <c:v>4.0999999999999996</c:v>
                </c:pt>
                <c:pt idx="72">
                  <c:v>7.3</c:v>
                </c:pt>
                <c:pt idx="73">
                  <c:v>2.2000000000000002</c:v>
                </c:pt>
                <c:pt idx="74">
                  <c:v>15.8</c:v>
                </c:pt>
                <c:pt idx="75">
                  <c:v>7.9</c:v>
                </c:pt>
                <c:pt idx="76">
                  <c:v>10.8</c:v>
                </c:pt>
                <c:pt idx="77">
                  <c:v>20.5</c:v>
                </c:pt>
                <c:pt idx="78">
                  <c:v>73.7</c:v>
                </c:pt>
                <c:pt idx="79">
                  <c:v>16.3</c:v>
                </c:pt>
                <c:pt idx="80">
                  <c:v>5.2</c:v>
                </c:pt>
                <c:pt idx="81">
                  <c:v>12.4</c:v>
                </c:pt>
                <c:pt idx="82">
                  <c:v>7.9</c:v>
                </c:pt>
                <c:pt idx="83">
                  <c:v>4.8</c:v>
                </c:pt>
                <c:pt idx="84">
                  <c:v>1.6</c:v>
                </c:pt>
                <c:pt idx="85">
                  <c:v>4.4000000000000004</c:v>
                </c:pt>
                <c:pt idx="86">
                  <c:v>3</c:v>
                </c:pt>
                <c:pt idx="87">
                  <c:v>13.5</c:v>
                </c:pt>
                <c:pt idx="88">
                  <c:v>22.9</c:v>
                </c:pt>
                <c:pt idx="89">
                  <c:v>8.8000000000000007</c:v>
                </c:pt>
                <c:pt idx="90">
                  <c:v>8.9</c:v>
                </c:pt>
                <c:pt idx="91">
                  <c:v>11.9</c:v>
                </c:pt>
                <c:pt idx="92">
                  <c:v>10.200000000000001</c:v>
                </c:pt>
                <c:pt idx="93">
                  <c:v>3.7</c:v>
                </c:pt>
                <c:pt idx="94">
                  <c:v>6.9</c:v>
                </c:pt>
                <c:pt idx="95">
                  <c:v>3.2</c:v>
                </c:pt>
                <c:pt idx="96">
                  <c:v>7.1</c:v>
                </c:pt>
                <c:pt idx="97">
                  <c:v>2</c:v>
                </c:pt>
                <c:pt idx="98">
                  <c:v>1.9000000000000001</c:v>
                </c:pt>
                <c:pt idx="99">
                  <c:v>5.6</c:v>
                </c:pt>
                <c:pt idx="100">
                  <c:v>11.2</c:v>
                </c:pt>
                <c:pt idx="101">
                  <c:v>4.0999999999999996</c:v>
                </c:pt>
                <c:pt idx="102">
                  <c:v>5.0999999999999996</c:v>
                </c:pt>
                <c:pt idx="103">
                  <c:v>4.0999999999999996</c:v>
                </c:pt>
                <c:pt idx="104">
                  <c:v>12.6</c:v>
                </c:pt>
                <c:pt idx="105">
                  <c:v>5.3</c:v>
                </c:pt>
                <c:pt idx="106">
                  <c:v>8.1</c:v>
                </c:pt>
                <c:pt idx="107">
                  <c:v>5</c:v>
                </c:pt>
                <c:pt idx="108">
                  <c:v>6.8</c:v>
                </c:pt>
                <c:pt idx="109">
                  <c:v>4.4000000000000004</c:v>
                </c:pt>
                <c:pt idx="110">
                  <c:v>2.5</c:v>
                </c:pt>
                <c:pt idx="111">
                  <c:v>14.8</c:v>
                </c:pt>
                <c:pt idx="112">
                  <c:v>7.8</c:v>
                </c:pt>
                <c:pt idx="113">
                  <c:v>11.7</c:v>
                </c:pt>
                <c:pt idx="114">
                  <c:v>4.5999999999999996</c:v>
                </c:pt>
                <c:pt idx="115">
                  <c:v>6.7</c:v>
                </c:pt>
                <c:pt idx="116">
                  <c:v>5.4</c:v>
                </c:pt>
                <c:pt idx="117">
                  <c:v>6.5</c:v>
                </c:pt>
                <c:pt idx="118">
                  <c:v>6.7</c:v>
                </c:pt>
                <c:pt idx="119">
                  <c:v>11.7</c:v>
                </c:pt>
                <c:pt idx="120">
                  <c:v>9.8000000000000007</c:v>
                </c:pt>
                <c:pt idx="121">
                  <c:v>1.9000000000000001</c:v>
                </c:pt>
                <c:pt idx="122">
                  <c:v>4.0999999999999996</c:v>
                </c:pt>
                <c:pt idx="123">
                  <c:v>6.6</c:v>
                </c:pt>
                <c:pt idx="124">
                  <c:v>3.1</c:v>
                </c:pt>
                <c:pt idx="125">
                  <c:v>11.3</c:v>
                </c:pt>
                <c:pt idx="126">
                  <c:v>6.6</c:v>
                </c:pt>
                <c:pt idx="127">
                  <c:v>9.3000000000000007</c:v>
                </c:pt>
                <c:pt idx="128">
                  <c:v>12</c:v>
                </c:pt>
                <c:pt idx="129">
                  <c:v>7.2</c:v>
                </c:pt>
                <c:pt idx="130">
                  <c:v>5.4</c:v>
                </c:pt>
                <c:pt idx="131">
                  <c:v>4.4000000000000004</c:v>
                </c:pt>
                <c:pt idx="132">
                  <c:v>2.9</c:v>
                </c:pt>
                <c:pt idx="133">
                  <c:v>4.9000000000000004</c:v>
                </c:pt>
                <c:pt idx="134">
                  <c:v>9.7000000000000011</c:v>
                </c:pt>
                <c:pt idx="135">
                  <c:v>8.6</c:v>
                </c:pt>
                <c:pt idx="136">
                  <c:v>3</c:v>
                </c:pt>
                <c:pt idx="137">
                  <c:v>4.5</c:v>
                </c:pt>
                <c:pt idx="138">
                  <c:v>10.3</c:v>
                </c:pt>
                <c:pt idx="139">
                  <c:v>7.1</c:v>
                </c:pt>
                <c:pt idx="140">
                  <c:v>2.4</c:v>
                </c:pt>
                <c:pt idx="141">
                  <c:v>4.0999999999999996</c:v>
                </c:pt>
                <c:pt idx="142">
                  <c:v>6.8</c:v>
                </c:pt>
                <c:pt idx="143">
                  <c:v>3.6</c:v>
                </c:pt>
                <c:pt idx="144">
                  <c:v>5.5</c:v>
                </c:pt>
                <c:pt idx="145">
                  <c:v>4.4000000000000004</c:v>
                </c:pt>
                <c:pt idx="146">
                  <c:v>4.2</c:v>
                </c:pt>
              </c:numCache>
            </c:numRef>
          </c:xVal>
          <c:yVal>
            <c:numRef>
              <c:f>'Dilated pupils'!$O$2:$O$148</c:f>
              <c:numCache>
                <c:formatCode>General</c:formatCode>
                <c:ptCount val="147"/>
                <c:pt idx="0">
                  <c:v>5</c:v>
                </c:pt>
                <c:pt idx="1">
                  <c:v>6</c:v>
                </c:pt>
                <c:pt idx="2">
                  <c:v>4.5</c:v>
                </c:pt>
                <c:pt idx="3">
                  <c:v>6.5</c:v>
                </c:pt>
                <c:pt idx="4">
                  <c:v>3</c:v>
                </c:pt>
                <c:pt idx="5">
                  <c:v>6.5</c:v>
                </c:pt>
                <c:pt idx="6">
                  <c:v>6.5</c:v>
                </c:pt>
                <c:pt idx="7">
                  <c:v>4</c:v>
                </c:pt>
                <c:pt idx="8">
                  <c:v>3</c:v>
                </c:pt>
                <c:pt idx="9">
                  <c:v>6.5</c:v>
                </c:pt>
                <c:pt idx="10">
                  <c:v>4</c:v>
                </c:pt>
                <c:pt idx="11">
                  <c:v>6</c:v>
                </c:pt>
                <c:pt idx="12">
                  <c:v>4.5</c:v>
                </c:pt>
                <c:pt idx="13">
                  <c:v>2.5</c:v>
                </c:pt>
                <c:pt idx="14">
                  <c:v>3.75</c:v>
                </c:pt>
                <c:pt idx="15">
                  <c:v>3.5</c:v>
                </c:pt>
                <c:pt idx="16">
                  <c:v>5.5</c:v>
                </c:pt>
                <c:pt idx="17">
                  <c:v>4</c:v>
                </c:pt>
                <c:pt idx="18">
                  <c:v>7.5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4.5</c:v>
                </c:pt>
                <c:pt idx="23">
                  <c:v>5</c:v>
                </c:pt>
                <c:pt idx="24">
                  <c:v>5.5</c:v>
                </c:pt>
                <c:pt idx="25">
                  <c:v>4.5</c:v>
                </c:pt>
                <c:pt idx="26">
                  <c:v>5.5</c:v>
                </c:pt>
                <c:pt idx="27">
                  <c:v>5</c:v>
                </c:pt>
                <c:pt idx="28">
                  <c:v>6.5</c:v>
                </c:pt>
                <c:pt idx="29">
                  <c:v>5.5</c:v>
                </c:pt>
                <c:pt idx="30">
                  <c:v>4</c:v>
                </c:pt>
                <c:pt idx="31">
                  <c:v>5.5</c:v>
                </c:pt>
                <c:pt idx="32">
                  <c:v>3.5</c:v>
                </c:pt>
                <c:pt idx="33">
                  <c:v>3.5</c:v>
                </c:pt>
                <c:pt idx="34">
                  <c:v>5</c:v>
                </c:pt>
                <c:pt idx="35">
                  <c:v>5.5</c:v>
                </c:pt>
                <c:pt idx="36">
                  <c:v>5</c:v>
                </c:pt>
                <c:pt idx="37">
                  <c:v>6</c:v>
                </c:pt>
                <c:pt idx="38">
                  <c:v>5</c:v>
                </c:pt>
                <c:pt idx="39">
                  <c:v>4.5</c:v>
                </c:pt>
                <c:pt idx="40">
                  <c:v>5.5</c:v>
                </c:pt>
                <c:pt idx="41">
                  <c:v>7.5</c:v>
                </c:pt>
                <c:pt idx="42">
                  <c:v>5</c:v>
                </c:pt>
                <c:pt idx="43">
                  <c:v>5</c:v>
                </c:pt>
                <c:pt idx="44">
                  <c:v>7</c:v>
                </c:pt>
                <c:pt idx="45">
                  <c:v>9</c:v>
                </c:pt>
                <c:pt idx="46">
                  <c:v>4</c:v>
                </c:pt>
                <c:pt idx="47">
                  <c:v>8</c:v>
                </c:pt>
                <c:pt idx="48">
                  <c:v>5</c:v>
                </c:pt>
                <c:pt idx="49">
                  <c:v>7.25</c:v>
                </c:pt>
                <c:pt idx="50">
                  <c:v>3.5</c:v>
                </c:pt>
                <c:pt idx="51">
                  <c:v>3.5</c:v>
                </c:pt>
                <c:pt idx="52">
                  <c:v>4.5</c:v>
                </c:pt>
                <c:pt idx="53">
                  <c:v>5.5</c:v>
                </c:pt>
                <c:pt idx="54">
                  <c:v>6.5</c:v>
                </c:pt>
                <c:pt idx="55">
                  <c:v>4.5</c:v>
                </c:pt>
                <c:pt idx="56">
                  <c:v>5</c:v>
                </c:pt>
                <c:pt idx="57">
                  <c:v>5</c:v>
                </c:pt>
                <c:pt idx="58">
                  <c:v>6.5</c:v>
                </c:pt>
                <c:pt idx="59">
                  <c:v>7.5</c:v>
                </c:pt>
                <c:pt idx="60">
                  <c:v>4</c:v>
                </c:pt>
                <c:pt idx="61">
                  <c:v>6</c:v>
                </c:pt>
                <c:pt idx="62">
                  <c:v>6.5</c:v>
                </c:pt>
                <c:pt idx="63">
                  <c:v>7.5</c:v>
                </c:pt>
                <c:pt idx="64">
                  <c:v>3</c:v>
                </c:pt>
                <c:pt idx="65">
                  <c:v>3.5</c:v>
                </c:pt>
                <c:pt idx="66">
                  <c:v>4.5</c:v>
                </c:pt>
                <c:pt idx="67">
                  <c:v>3.5</c:v>
                </c:pt>
                <c:pt idx="68">
                  <c:v>4.5</c:v>
                </c:pt>
                <c:pt idx="69">
                  <c:v>4.5</c:v>
                </c:pt>
                <c:pt idx="70">
                  <c:v>3.5</c:v>
                </c:pt>
                <c:pt idx="71">
                  <c:v>4</c:v>
                </c:pt>
                <c:pt idx="72">
                  <c:v>5</c:v>
                </c:pt>
                <c:pt idx="73">
                  <c:v>6</c:v>
                </c:pt>
                <c:pt idx="74">
                  <c:v>7</c:v>
                </c:pt>
                <c:pt idx="75">
                  <c:v>5</c:v>
                </c:pt>
                <c:pt idx="76">
                  <c:v>4</c:v>
                </c:pt>
                <c:pt idx="77">
                  <c:v>5</c:v>
                </c:pt>
                <c:pt idx="78">
                  <c:v>4.5</c:v>
                </c:pt>
                <c:pt idx="79">
                  <c:v>5.5</c:v>
                </c:pt>
                <c:pt idx="80">
                  <c:v>3.5</c:v>
                </c:pt>
                <c:pt idx="81">
                  <c:v>3.75</c:v>
                </c:pt>
                <c:pt idx="82">
                  <c:v>5</c:v>
                </c:pt>
                <c:pt idx="83">
                  <c:v>4.5</c:v>
                </c:pt>
                <c:pt idx="84">
                  <c:v>4.5</c:v>
                </c:pt>
                <c:pt idx="85">
                  <c:v>4.5</c:v>
                </c:pt>
                <c:pt idx="86">
                  <c:v>5</c:v>
                </c:pt>
                <c:pt idx="87">
                  <c:v>4.5</c:v>
                </c:pt>
                <c:pt idx="88">
                  <c:v>6.5</c:v>
                </c:pt>
                <c:pt idx="89">
                  <c:v>5</c:v>
                </c:pt>
                <c:pt idx="90">
                  <c:v>3.5</c:v>
                </c:pt>
                <c:pt idx="91">
                  <c:v>6</c:v>
                </c:pt>
                <c:pt idx="92">
                  <c:v>6</c:v>
                </c:pt>
                <c:pt idx="93">
                  <c:v>6</c:v>
                </c:pt>
                <c:pt idx="94">
                  <c:v>4</c:v>
                </c:pt>
                <c:pt idx="95">
                  <c:v>4.5</c:v>
                </c:pt>
                <c:pt idx="96">
                  <c:v>4.5</c:v>
                </c:pt>
                <c:pt idx="97">
                  <c:v>5.75</c:v>
                </c:pt>
                <c:pt idx="98">
                  <c:v>5</c:v>
                </c:pt>
                <c:pt idx="99">
                  <c:v>5.5</c:v>
                </c:pt>
                <c:pt idx="100">
                  <c:v>6</c:v>
                </c:pt>
                <c:pt idx="101">
                  <c:v>7</c:v>
                </c:pt>
                <c:pt idx="102">
                  <c:v>7</c:v>
                </c:pt>
                <c:pt idx="103">
                  <c:v>6</c:v>
                </c:pt>
                <c:pt idx="104">
                  <c:v>3</c:v>
                </c:pt>
                <c:pt idx="105">
                  <c:v>3.5</c:v>
                </c:pt>
                <c:pt idx="106">
                  <c:v>7.5</c:v>
                </c:pt>
                <c:pt idx="107">
                  <c:v>5</c:v>
                </c:pt>
                <c:pt idx="108">
                  <c:v>4</c:v>
                </c:pt>
                <c:pt idx="109">
                  <c:v>4.5</c:v>
                </c:pt>
                <c:pt idx="110">
                  <c:v>6</c:v>
                </c:pt>
                <c:pt idx="111">
                  <c:v>4.5</c:v>
                </c:pt>
                <c:pt idx="112">
                  <c:v>2.5</c:v>
                </c:pt>
                <c:pt idx="113">
                  <c:v>5.5</c:v>
                </c:pt>
                <c:pt idx="114">
                  <c:v>3.5</c:v>
                </c:pt>
                <c:pt idx="115">
                  <c:v>6</c:v>
                </c:pt>
                <c:pt idx="116">
                  <c:v>4.75</c:v>
                </c:pt>
                <c:pt idx="117">
                  <c:v>7</c:v>
                </c:pt>
                <c:pt idx="118">
                  <c:v>5.5</c:v>
                </c:pt>
                <c:pt idx="119">
                  <c:v>3</c:v>
                </c:pt>
                <c:pt idx="120">
                  <c:v>4</c:v>
                </c:pt>
                <c:pt idx="121">
                  <c:v>4</c:v>
                </c:pt>
                <c:pt idx="122">
                  <c:v>3.5</c:v>
                </c:pt>
                <c:pt idx="123">
                  <c:v>4</c:v>
                </c:pt>
                <c:pt idx="124">
                  <c:v>5</c:v>
                </c:pt>
                <c:pt idx="125">
                  <c:v>6</c:v>
                </c:pt>
                <c:pt idx="126">
                  <c:v>4.5</c:v>
                </c:pt>
                <c:pt idx="127">
                  <c:v>7.5</c:v>
                </c:pt>
                <c:pt idx="128">
                  <c:v>4</c:v>
                </c:pt>
                <c:pt idx="129">
                  <c:v>5.5</c:v>
                </c:pt>
                <c:pt idx="130">
                  <c:v>5</c:v>
                </c:pt>
                <c:pt idx="131">
                  <c:v>4.5</c:v>
                </c:pt>
                <c:pt idx="132">
                  <c:v>4</c:v>
                </c:pt>
                <c:pt idx="133">
                  <c:v>4.5</c:v>
                </c:pt>
                <c:pt idx="134">
                  <c:v>6.5</c:v>
                </c:pt>
                <c:pt idx="135">
                  <c:v>4.5</c:v>
                </c:pt>
                <c:pt idx="136">
                  <c:v>5.75</c:v>
                </c:pt>
                <c:pt idx="137">
                  <c:v>6.5</c:v>
                </c:pt>
                <c:pt idx="138">
                  <c:v>2.5</c:v>
                </c:pt>
                <c:pt idx="139">
                  <c:v>5</c:v>
                </c:pt>
                <c:pt idx="140">
                  <c:v>4</c:v>
                </c:pt>
                <c:pt idx="141">
                  <c:v>3.5</c:v>
                </c:pt>
                <c:pt idx="142">
                  <c:v>7.5</c:v>
                </c:pt>
                <c:pt idx="143">
                  <c:v>4</c:v>
                </c:pt>
                <c:pt idx="144">
                  <c:v>7.5</c:v>
                </c:pt>
                <c:pt idx="145">
                  <c:v>8</c:v>
                </c:pt>
                <c:pt idx="146">
                  <c:v>5.5</c:v>
                </c:pt>
              </c:numCache>
            </c:numRef>
          </c:yVal>
        </c:ser>
        <c:ser>
          <c:idx val="0"/>
          <c:order val="1"/>
          <c:tx>
            <c:v>THC-COOH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'Dilated pupils'!$A$2:$A$102</c:f>
              <c:numCache>
                <c:formatCode>General</c:formatCode>
                <c:ptCount val="101"/>
                <c:pt idx="0">
                  <c:v>5.2</c:v>
                </c:pt>
                <c:pt idx="1">
                  <c:v>13.3</c:v>
                </c:pt>
                <c:pt idx="2">
                  <c:v>13.1</c:v>
                </c:pt>
                <c:pt idx="3">
                  <c:v>12</c:v>
                </c:pt>
                <c:pt idx="4">
                  <c:v>11.8</c:v>
                </c:pt>
                <c:pt idx="5">
                  <c:v>5.2</c:v>
                </c:pt>
                <c:pt idx="6">
                  <c:v>7.2</c:v>
                </c:pt>
                <c:pt idx="7">
                  <c:v>14.1</c:v>
                </c:pt>
                <c:pt idx="8">
                  <c:v>6.4</c:v>
                </c:pt>
                <c:pt idx="9">
                  <c:v>15.7</c:v>
                </c:pt>
                <c:pt idx="10">
                  <c:v>5.3</c:v>
                </c:pt>
                <c:pt idx="11">
                  <c:v>14.1</c:v>
                </c:pt>
                <c:pt idx="12">
                  <c:v>17.600000000000001</c:v>
                </c:pt>
                <c:pt idx="13">
                  <c:v>10.200000000000001</c:v>
                </c:pt>
                <c:pt idx="14">
                  <c:v>7.5</c:v>
                </c:pt>
                <c:pt idx="15">
                  <c:v>5.9</c:v>
                </c:pt>
                <c:pt idx="16">
                  <c:v>5</c:v>
                </c:pt>
                <c:pt idx="17">
                  <c:v>22.8</c:v>
                </c:pt>
                <c:pt idx="18">
                  <c:v>11.6</c:v>
                </c:pt>
                <c:pt idx="19">
                  <c:v>42.1</c:v>
                </c:pt>
                <c:pt idx="20">
                  <c:v>8.4</c:v>
                </c:pt>
                <c:pt idx="21">
                  <c:v>14</c:v>
                </c:pt>
                <c:pt idx="22">
                  <c:v>13.9</c:v>
                </c:pt>
                <c:pt idx="23">
                  <c:v>7.8</c:v>
                </c:pt>
                <c:pt idx="24">
                  <c:v>22.5</c:v>
                </c:pt>
                <c:pt idx="25">
                  <c:v>22.9</c:v>
                </c:pt>
                <c:pt idx="26">
                  <c:v>9.5</c:v>
                </c:pt>
                <c:pt idx="27">
                  <c:v>10.7</c:v>
                </c:pt>
                <c:pt idx="28">
                  <c:v>7.2</c:v>
                </c:pt>
                <c:pt idx="29">
                  <c:v>4.7</c:v>
                </c:pt>
                <c:pt idx="30">
                  <c:v>27</c:v>
                </c:pt>
                <c:pt idx="31">
                  <c:v>13.4</c:v>
                </c:pt>
                <c:pt idx="32">
                  <c:v>17.100000000000001</c:v>
                </c:pt>
                <c:pt idx="33">
                  <c:v>81.7</c:v>
                </c:pt>
                <c:pt idx="34">
                  <c:v>36.5</c:v>
                </c:pt>
                <c:pt idx="35">
                  <c:v>14.7</c:v>
                </c:pt>
                <c:pt idx="36">
                  <c:v>9.9</c:v>
                </c:pt>
                <c:pt idx="37">
                  <c:v>2.2999999999999998</c:v>
                </c:pt>
                <c:pt idx="38">
                  <c:v>6.2</c:v>
                </c:pt>
                <c:pt idx="39">
                  <c:v>13.7</c:v>
                </c:pt>
                <c:pt idx="40">
                  <c:v>20.100000000000001</c:v>
                </c:pt>
                <c:pt idx="41">
                  <c:v>13.4</c:v>
                </c:pt>
                <c:pt idx="42">
                  <c:v>6.2</c:v>
                </c:pt>
                <c:pt idx="43">
                  <c:v>6.6</c:v>
                </c:pt>
                <c:pt idx="44">
                  <c:v>16.399999999999999</c:v>
                </c:pt>
                <c:pt idx="45">
                  <c:v>13.3</c:v>
                </c:pt>
                <c:pt idx="46">
                  <c:v>19</c:v>
                </c:pt>
                <c:pt idx="47">
                  <c:v>16.3</c:v>
                </c:pt>
                <c:pt idx="48">
                  <c:v>7.1</c:v>
                </c:pt>
                <c:pt idx="49">
                  <c:v>19</c:v>
                </c:pt>
                <c:pt idx="50">
                  <c:v>13.5</c:v>
                </c:pt>
                <c:pt idx="51">
                  <c:v>6.5</c:v>
                </c:pt>
                <c:pt idx="52">
                  <c:v>21.1</c:v>
                </c:pt>
                <c:pt idx="53">
                  <c:v>42.8</c:v>
                </c:pt>
                <c:pt idx="54">
                  <c:v>46.5</c:v>
                </c:pt>
                <c:pt idx="55">
                  <c:v>26.9</c:v>
                </c:pt>
                <c:pt idx="56">
                  <c:v>26.4</c:v>
                </c:pt>
                <c:pt idx="57">
                  <c:v>50.5</c:v>
                </c:pt>
                <c:pt idx="58">
                  <c:v>9.4</c:v>
                </c:pt>
                <c:pt idx="59">
                  <c:v>21.7</c:v>
                </c:pt>
                <c:pt idx="60">
                  <c:v>2.1</c:v>
                </c:pt>
                <c:pt idx="61">
                  <c:v>42.6</c:v>
                </c:pt>
                <c:pt idx="62">
                  <c:v>17</c:v>
                </c:pt>
                <c:pt idx="63">
                  <c:v>26.2</c:v>
                </c:pt>
                <c:pt idx="64">
                  <c:v>7.1</c:v>
                </c:pt>
                <c:pt idx="65">
                  <c:v>9.7000000000000011</c:v>
                </c:pt>
                <c:pt idx="66">
                  <c:v>28.4</c:v>
                </c:pt>
                <c:pt idx="67">
                  <c:v>16.399999999999999</c:v>
                </c:pt>
                <c:pt idx="68">
                  <c:v>20.3</c:v>
                </c:pt>
                <c:pt idx="69">
                  <c:v>15</c:v>
                </c:pt>
                <c:pt idx="70">
                  <c:v>20</c:v>
                </c:pt>
                <c:pt idx="71">
                  <c:v>69.2</c:v>
                </c:pt>
                <c:pt idx="72">
                  <c:v>8.2000000000000011</c:v>
                </c:pt>
                <c:pt idx="73">
                  <c:v>20.3</c:v>
                </c:pt>
                <c:pt idx="74">
                  <c:v>9.4</c:v>
                </c:pt>
                <c:pt idx="75">
                  <c:v>5.2</c:v>
                </c:pt>
                <c:pt idx="76">
                  <c:v>16.3</c:v>
                </c:pt>
                <c:pt idx="77">
                  <c:v>5.3</c:v>
                </c:pt>
                <c:pt idx="78">
                  <c:v>40.300000000000004</c:v>
                </c:pt>
                <c:pt idx="79">
                  <c:v>27.3</c:v>
                </c:pt>
                <c:pt idx="80">
                  <c:v>5.2</c:v>
                </c:pt>
                <c:pt idx="81">
                  <c:v>26.6</c:v>
                </c:pt>
                <c:pt idx="82">
                  <c:v>3</c:v>
                </c:pt>
                <c:pt idx="83">
                  <c:v>33.800000000000004</c:v>
                </c:pt>
                <c:pt idx="84">
                  <c:v>6.7</c:v>
                </c:pt>
                <c:pt idx="85">
                  <c:v>15.9</c:v>
                </c:pt>
                <c:pt idx="86">
                  <c:v>6.3</c:v>
                </c:pt>
                <c:pt idx="87">
                  <c:v>7.6</c:v>
                </c:pt>
                <c:pt idx="88">
                  <c:v>4.4000000000000004</c:v>
                </c:pt>
                <c:pt idx="89">
                  <c:v>5.5</c:v>
                </c:pt>
                <c:pt idx="90">
                  <c:v>22.1</c:v>
                </c:pt>
                <c:pt idx="91">
                  <c:v>5.7</c:v>
                </c:pt>
                <c:pt idx="92">
                  <c:v>18</c:v>
                </c:pt>
                <c:pt idx="93">
                  <c:v>19.8</c:v>
                </c:pt>
                <c:pt idx="94">
                  <c:v>5.8</c:v>
                </c:pt>
                <c:pt idx="95">
                  <c:v>30.4</c:v>
                </c:pt>
                <c:pt idx="96">
                  <c:v>11.1</c:v>
                </c:pt>
                <c:pt idx="97">
                  <c:v>7.4</c:v>
                </c:pt>
                <c:pt idx="98">
                  <c:v>16.2</c:v>
                </c:pt>
                <c:pt idx="99">
                  <c:v>10.1</c:v>
                </c:pt>
                <c:pt idx="100">
                  <c:v>14.7</c:v>
                </c:pt>
              </c:numCache>
            </c:numRef>
          </c:xVal>
          <c:yVal>
            <c:numRef>
              <c:f>'Dilated pupils'!$D$2:$D$102</c:f>
              <c:numCache>
                <c:formatCode>General</c:formatCode>
                <c:ptCount val="101"/>
                <c:pt idx="0">
                  <c:v>4.5</c:v>
                </c:pt>
                <c:pt idx="1">
                  <c:v>3.5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5</c:v>
                </c:pt>
                <c:pt idx="6">
                  <c:v>4.75</c:v>
                </c:pt>
                <c:pt idx="7">
                  <c:v>4.5</c:v>
                </c:pt>
                <c:pt idx="8">
                  <c:v>4.5</c:v>
                </c:pt>
                <c:pt idx="9">
                  <c:v>3.75</c:v>
                </c:pt>
                <c:pt idx="10">
                  <c:v>5.5</c:v>
                </c:pt>
                <c:pt idx="11">
                  <c:v>5</c:v>
                </c:pt>
                <c:pt idx="12">
                  <c:v>5.5</c:v>
                </c:pt>
                <c:pt idx="13">
                  <c:v>8.5</c:v>
                </c:pt>
                <c:pt idx="14">
                  <c:v>3.5</c:v>
                </c:pt>
                <c:pt idx="15">
                  <c:v>4.5</c:v>
                </c:pt>
                <c:pt idx="16">
                  <c:v>8</c:v>
                </c:pt>
                <c:pt idx="17">
                  <c:v>4</c:v>
                </c:pt>
                <c:pt idx="18">
                  <c:v>5</c:v>
                </c:pt>
                <c:pt idx="19">
                  <c:v>4</c:v>
                </c:pt>
                <c:pt idx="20">
                  <c:v>5</c:v>
                </c:pt>
                <c:pt idx="21">
                  <c:v>6.5</c:v>
                </c:pt>
                <c:pt idx="22">
                  <c:v>6</c:v>
                </c:pt>
                <c:pt idx="23">
                  <c:v>6</c:v>
                </c:pt>
                <c:pt idx="24">
                  <c:v>4</c:v>
                </c:pt>
                <c:pt idx="25">
                  <c:v>2.5</c:v>
                </c:pt>
                <c:pt idx="26">
                  <c:v>5.5</c:v>
                </c:pt>
                <c:pt idx="27">
                  <c:v>2</c:v>
                </c:pt>
                <c:pt idx="28">
                  <c:v>6.5</c:v>
                </c:pt>
                <c:pt idx="29">
                  <c:v>6.5</c:v>
                </c:pt>
                <c:pt idx="30">
                  <c:v>4</c:v>
                </c:pt>
                <c:pt idx="31">
                  <c:v>6.5</c:v>
                </c:pt>
                <c:pt idx="32">
                  <c:v>8.5</c:v>
                </c:pt>
                <c:pt idx="33">
                  <c:v>3</c:v>
                </c:pt>
                <c:pt idx="34">
                  <c:v>5.5</c:v>
                </c:pt>
                <c:pt idx="35">
                  <c:v>4</c:v>
                </c:pt>
                <c:pt idx="36">
                  <c:v>6</c:v>
                </c:pt>
                <c:pt idx="37">
                  <c:v>3</c:v>
                </c:pt>
                <c:pt idx="38">
                  <c:v>3.5</c:v>
                </c:pt>
                <c:pt idx="39">
                  <c:v>6</c:v>
                </c:pt>
                <c:pt idx="40">
                  <c:v>4</c:v>
                </c:pt>
                <c:pt idx="41">
                  <c:v>6.25</c:v>
                </c:pt>
                <c:pt idx="42">
                  <c:v>4</c:v>
                </c:pt>
                <c:pt idx="43">
                  <c:v>8</c:v>
                </c:pt>
                <c:pt idx="44">
                  <c:v>9</c:v>
                </c:pt>
                <c:pt idx="45">
                  <c:v>5</c:v>
                </c:pt>
                <c:pt idx="46">
                  <c:v>6</c:v>
                </c:pt>
                <c:pt idx="47">
                  <c:v>4</c:v>
                </c:pt>
                <c:pt idx="48">
                  <c:v>7</c:v>
                </c:pt>
                <c:pt idx="49">
                  <c:v>7</c:v>
                </c:pt>
                <c:pt idx="50">
                  <c:v>6.5</c:v>
                </c:pt>
                <c:pt idx="51">
                  <c:v>3</c:v>
                </c:pt>
                <c:pt idx="52">
                  <c:v>7</c:v>
                </c:pt>
                <c:pt idx="53">
                  <c:v>5</c:v>
                </c:pt>
                <c:pt idx="54">
                  <c:v>6</c:v>
                </c:pt>
                <c:pt idx="55">
                  <c:v>7</c:v>
                </c:pt>
                <c:pt idx="56">
                  <c:v>6</c:v>
                </c:pt>
                <c:pt idx="57">
                  <c:v>4.5</c:v>
                </c:pt>
                <c:pt idx="58">
                  <c:v>6.5</c:v>
                </c:pt>
                <c:pt idx="59">
                  <c:v>6</c:v>
                </c:pt>
                <c:pt idx="60">
                  <c:v>7</c:v>
                </c:pt>
                <c:pt idx="61">
                  <c:v>6.5</c:v>
                </c:pt>
                <c:pt idx="62">
                  <c:v>5</c:v>
                </c:pt>
                <c:pt idx="63">
                  <c:v>4.5</c:v>
                </c:pt>
                <c:pt idx="64">
                  <c:v>6.5</c:v>
                </c:pt>
                <c:pt idx="65">
                  <c:v>7</c:v>
                </c:pt>
                <c:pt idx="66">
                  <c:v>2.5</c:v>
                </c:pt>
                <c:pt idx="67">
                  <c:v>4.5</c:v>
                </c:pt>
                <c:pt idx="68">
                  <c:v>2</c:v>
                </c:pt>
                <c:pt idx="69">
                  <c:v>3</c:v>
                </c:pt>
                <c:pt idx="70">
                  <c:v>5.5</c:v>
                </c:pt>
                <c:pt idx="71">
                  <c:v>4.5</c:v>
                </c:pt>
                <c:pt idx="72">
                  <c:v>6</c:v>
                </c:pt>
                <c:pt idx="73">
                  <c:v>7.5</c:v>
                </c:pt>
                <c:pt idx="74">
                  <c:v>4.5</c:v>
                </c:pt>
                <c:pt idx="75">
                  <c:v>7</c:v>
                </c:pt>
                <c:pt idx="76">
                  <c:v>6</c:v>
                </c:pt>
                <c:pt idx="77">
                  <c:v>7.5</c:v>
                </c:pt>
                <c:pt idx="78">
                  <c:v>4.5</c:v>
                </c:pt>
                <c:pt idx="79">
                  <c:v>3</c:v>
                </c:pt>
                <c:pt idx="80">
                  <c:v>7.5</c:v>
                </c:pt>
                <c:pt idx="81">
                  <c:v>3.5</c:v>
                </c:pt>
                <c:pt idx="82">
                  <c:v>6.5</c:v>
                </c:pt>
                <c:pt idx="83">
                  <c:v>5</c:v>
                </c:pt>
                <c:pt idx="84">
                  <c:v>7.5</c:v>
                </c:pt>
                <c:pt idx="85">
                  <c:v>4</c:v>
                </c:pt>
                <c:pt idx="86">
                  <c:v>5.5</c:v>
                </c:pt>
                <c:pt idx="87">
                  <c:v>3.5</c:v>
                </c:pt>
                <c:pt idx="88">
                  <c:v>4</c:v>
                </c:pt>
                <c:pt idx="89">
                  <c:v>6.5</c:v>
                </c:pt>
                <c:pt idx="90">
                  <c:v>5.75</c:v>
                </c:pt>
                <c:pt idx="91">
                  <c:v>3.5</c:v>
                </c:pt>
                <c:pt idx="92">
                  <c:v>6</c:v>
                </c:pt>
                <c:pt idx="93">
                  <c:v>6.5</c:v>
                </c:pt>
                <c:pt idx="94">
                  <c:v>4.5</c:v>
                </c:pt>
                <c:pt idx="95">
                  <c:v>5.5</c:v>
                </c:pt>
                <c:pt idx="96">
                  <c:v>5.5</c:v>
                </c:pt>
                <c:pt idx="97">
                  <c:v>6.5</c:v>
                </c:pt>
                <c:pt idx="98">
                  <c:v>3.5</c:v>
                </c:pt>
                <c:pt idx="99">
                  <c:v>6.5</c:v>
                </c:pt>
                <c:pt idx="100">
                  <c:v>7</c:v>
                </c:pt>
              </c:numCache>
            </c:numRef>
          </c:yVal>
        </c:ser>
        <c:axId val="47726592"/>
        <c:axId val="47728896"/>
      </c:scatterChart>
      <c:valAx>
        <c:axId val="477265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  <c:layout/>
        </c:title>
        <c:numFmt formatCode="General" sourceLinked="1"/>
        <c:tickLblPos val="nextTo"/>
        <c:crossAx val="47728896"/>
        <c:crosses val="autoZero"/>
        <c:crossBetween val="midCat"/>
      </c:valAx>
      <c:valAx>
        <c:axId val="47728896"/>
        <c:scaling>
          <c:orientation val="minMax"/>
        </c:scaling>
        <c:axPos val="l"/>
        <c:majorGridlines/>
        <c:numFmt formatCode="General" sourceLinked="1"/>
        <c:tickLblPos val="nextTo"/>
        <c:crossAx val="4772659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9656177934780359"/>
          <c:y val="0.38079418951941385"/>
          <c:w val="0.20343822065219627"/>
          <c:h val="0.12346909222554077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solidFill>
      <a:srgbClr val="FFFFFF"/>
    </a:solidFill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1"/>
          <c:order val="0"/>
          <c:tx>
            <c:v>THC/THC-COOH</c:v>
          </c:tx>
          <c:spPr>
            <a:ln w="28575">
              <a:noFill/>
            </a:ln>
          </c:spPr>
          <c:marker>
            <c:symbol val="diamond"/>
            <c:size val="7"/>
            <c:spPr>
              <a:ln>
                <a:solidFill>
                  <a:schemeClr val="tx1"/>
                </a:solidFill>
              </a:ln>
            </c:spPr>
          </c:marker>
          <c:xVal>
            <c:numRef>
              <c:f>'Dilated pupils'!$L$2:$L$148</c:f>
              <c:numCache>
                <c:formatCode>General</c:formatCode>
                <c:ptCount val="147"/>
                <c:pt idx="0">
                  <c:v>8.1</c:v>
                </c:pt>
                <c:pt idx="1">
                  <c:v>6</c:v>
                </c:pt>
                <c:pt idx="2">
                  <c:v>3.9</c:v>
                </c:pt>
                <c:pt idx="3">
                  <c:v>6.5</c:v>
                </c:pt>
                <c:pt idx="4">
                  <c:v>6.4</c:v>
                </c:pt>
                <c:pt idx="5">
                  <c:v>6.7</c:v>
                </c:pt>
                <c:pt idx="6">
                  <c:v>25</c:v>
                </c:pt>
                <c:pt idx="7">
                  <c:v>4.3</c:v>
                </c:pt>
                <c:pt idx="8">
                  <c:v>1.6</c:v>
                </c:pt>
                <c:pt idx="9">
                  <c:v>5.7</c:v>
                </c:pt>
                <c:pt idx="10">
                  <c:v>15.2</c:v>
                </c:pt>
                <c:pt idx="11">
                  <c:v>4.8</c:v>
                </c:pt>
                <c:pt idx="12">
                  <c:v>3.3</c:v>
                </c:pt>
                <c:pt idx="13">
                  <c:v>13.3</c:v>
                </c:pt>
                <c:pt idx="14">
                  <c:v>12.4</c:v>
                </c:pt>
                <c:pt idx="15">
                  <c:v>5.8</c:v>
                </c:pt>
                <c:pt idx="16">
                  <c:v>5.3</c:v>
                </c:pt>
                <c:pt idx="17">
                  <c:v>11.3</c:v>
                </c:pt>
                <c:pt idx="18">
                  <c:v>1.6</c:v>
                </c:pt>
                <c:pt idx="19">
                  <c:v>2.8</c:v>
                </c:pt>
                <c:pt idx="20">
                  <c:v>11.5</c:v>
                </c:pt>
                <c:pt idx="21">
                  <c:v>2.8</c:v>
                </c:pt>
                <c:pt idx="22">
                  <c:v>2.7</c:v>
                </c:pt>
                <c:pt idx="23">
                  <c:v>8</c:v>
                </c:pt>
                <c:pt idx="24">
                  <c:v>12.4</c:v>
                </c:pt>
                <c:pt idx="25">
                  <c:v>2.2999999999999998</c:v>
                </c:pt>
                <c:pt idx="26">
                  <c:v>5.2</c:v>
                </c:pt>
                <c:pt idx="27">
                  <c:v>8.3000000000000007</c:v>
                </c:pt>
                <c:pt idx="28">
                  <c:v>3.4</c:v>
                </c:pt>
                <c:pt idx="29">
                  <c:v>3.6</c:v>
                </c:pt>
                <c:pt idx="30">
                  <c:v>7.8</c:v>
                </c:pt>
                <c:pt idx="31">
                  <c:v>5.8</c:v>
                </c:pt>
                <c:pt idx="32">
                  <c:v>4.5999999999999996</c:v>
                </c:pt>
                <c:pt idx="33">
                  <c:v>1.9000000000000001</c:v>
                </c:pt>
                <c:pt idx="34">
                  <c:v>3.9</c:v>
                </c:pt>
                <c:pt idx="35">
                  <c:v>21.9</c:v>
                </c:pt>
                <c:pt idx="36">
                  <c:v>3.6</c:v>
                </c:pt>
                <c:pt idx="37">
                  <c:v>10.1</c:v>
                </c:pt>
                <c:pt idx="38">
                  <c:v>2.2000000000000002</c:v>
                </c:pt>
                <c:pt idx="39">
                  <c:v>7.6</c:v>
                </c:pt>
                <c:pt idx="40">
                  <c:v>5.9</c:v>
                </c:pt>
                <c:pt idx="41">
                  <c:v>1.9000000000000001</c:v>
                </c:pt>
                <c:pt idx="42">
                  <c:v>7.8</c:v>
                </c:pt>
                <c:pt idx="43">
                  <c:v>10.9</c:v>
                </c:pt>
                <c:pt idx="44">
                  <c:v>2.6</c:v>
                </c:pt>
                <c:pt idx="45">
                  <c:v>2.8</c:v>
                </c:pt>
                <c:pt idx="46">
                  <c:v>12.4</c:v>
                </c:pt>
                <c:pt idx="47">
                  <c:v>3.1</c:v>
                </c:pt>
                <c:pt idx="48">
                  <c:v>4.5</c:v>
                </c:pt>
                <c:pt idx="49">
                  <c:v>1.6</c:v>
                </c:pt>
                <c:pt idx="50">
                  <c:v>11.2</c:v>
                </c:pt>
                <c:pt idx="51">
                  <c:v>5.7</c:v>
                </c:pt>
                <c:pt idx="52">
                  <c:v>3.8</c:v>
                </c:pt>
                <c:pt idx="53">
                  <c:v>6.4</c:v>
                </c:pt>
                <c:pt idx="54">
                  <c:v>7.4</c:v>
                </c:pt>
                <c:pt idx="55">
                  <c:v>2.4</c:v>
                </c:pt>
                <c:pt idx="56">
                  <c:v>2.2000000000000002</c:v>
                </c:pt>
                <c:pt idx="57">
                  <c:v>4.3</c:v>
                </c:pt>
                <c:pt idx="58">
                  <c:v>4.9000000000000004</c:v>
                </c:pt>
                <c:pt idx="59">
                  <c:v>3.4</c:v>
                </c:pt>
                <c:pt idx="60">
                  <c:v>23</c:v>
                </c:pt>
                <c:pt idx="61">
                  <c:v>6.9</c:v>
                </c:pt>
                <c:pt idx="62">
                  <c:v>7.4</c:v>
                </c:pt>
                <c:pt idx="63">
                  <c:v>4.8</c:v>
                </c:pt>
                <c:pt idx="64">
                  <c:v>2.2000000000000002</c:v>
                </c:pt>
                <c:pt idx="65">
                  <c:v>5.9</c:v>
                </c:pt>
                <c:pt idx="66">
                  <c:v>1.8</c:v>
                </c:pt>
                <c:pt idx="67">
                  <c:v>23.3</c:v>
                </c:pt>
                <c:pt idx="68">
                  <c:v>3.2</c:v>
                </c:pt>
                <c:pt idx="69">
                  <c:v>3.3</c:v>
                </c:pt>
                <c:pt idx="70">
                  <c:v>2.9</c:v>
                </c:pt>
                <c:pt idx="71">
                  <c:v>4.0999999999999996</c:v>
                </c:pt>
                <c:pt idx="72">
                  <c:v>7.3</c:v>
                </c:pt>
                <c:pt idx="73">
                  <c:v>2.2000000000000002</c:v>
                </c:pt>
                <c:pt idx="74">
                  <c:v>15.8</c:v>
                </c:pt>
                <c:pt idx="75">
                  <c:v>7.9</c:v>
                </c:pt>
                <c:pt idx="76">
                  <c:v>10.8</c:v>
                </c:pt>
                <c:pt idx="77">
                  <c:v>20.5</c:v>
                </c:pt>
                <c:pt idx="78">
                  <c:v>73.7</c:v>
                </c:pt>
                <c:pt idx="79">
                  <c:v>16.3</c:v>
                </c:pt>
                <c:pt idx="80">
                  <c:v>5.2</c:v>
                </c:pt>
                <c:pt idx="81">
                  <c:v>12.4</c:v>
                </c:pt>
                <c:pt idx="82">
                  <c:v>7.9</c:v>
                </c:pt>
                <c:pt idx="83">
                  <c:v>4.8</c:v>
                </c:pt>
                <c:pt idx="84">
                  <c:v>1.6</c:v>
                </c:pt>
                <c:pt idx="85">
                  <c:v>4.4000000000000004</c:v>
                </c:pt>
                <c:pt idx="86">
                  <c:v>3</c:v>
                </c:pt>
                <c:pt idx="87">
                  <c:v>13.5</c:v>
                </c:pt>
                <c:pt idx="88">
                  <c:v>22.9</c:v>
                </c:pt>
                <c:pt idx="89">
                  <c:v>8.8000000000000007</c:v>
                </c:pt>
                <c:pt idx="90">
                  <c:v>8.9</c:v>
                </c:pt>
                <c:pt idx="91">
                  <c:v>11.9</c:v>
                </c:pt>
                <c:pt idx="92">
                  <c:v>10.200000000000001</c:v>
                </c:pt>
                <c:pt idx="93">
                  <c:v>3.7</c:v>
                </c:pt>
                <c:pt idx="94">
                  <c:v>6.9</c:v>
                </c:pt>
                <c:pt idx="95">
                  <c:v>3.2</c:v>
                </c:pt>
                <c:pt idx="96">
                  <c:v>7.1</c:v>
                </c:pt>
                <c:pt idx="97">
                  <c:v>2</c:v>
                </c:pt>
                <c:pt idx="98">
                  <c:v>1.9000000000000001</c:v>
                </c:pt>
                <c:pt idx="99">
                  <c:v>5.6</c:v>
                </c:pt>
                <c:pt idx="100">
                  <c:v>11.2</c:v>
                </c:pt>
                <c:pt idx="101">
                  <c:v>4.0999999999999996</c:v>
                </c:pt>
                <c:pt idx="102">
                  <c:v>5.0999999999999996</c:v>
                </c:pt>
                <c:pt idx="103">
                  <c:v>4.0999999999999996</c:v>
                </c:pt>
                <c:pt idx="104">
                  <c:v>12.6</c:v>
                </c:pt>
                <c:pt idx="105">
                  <c:v>5.3</c:v>
                </c:pt>
                <c:pt idx="106">
                  <c:v>8.1</c:v>
                </c:pt>
                <c:pt idx="107">
                  <c:v>5</c:v>
                </c:pt>
                <c:pt idx="108">
                  <c:v>6.8</c:v>
                </c:pt>
                <c:pt idx="109">
                  <c:v>4.4000000000000004</c:v>
                </c:pt>
                <c:pt idx="110">
                  <c:v>2.5</c:v>
                </c:pt>
                <c:pt idx="111">
                  <c:v>14.8</c:v>
                </c:pt>
                <c:pt idx="112">
                  <c:v>7.8</c:v>
                </c:pt>
                <c:pt idx="113">
                  <c:v>11.7</c:v>
                </c:pt>
                <c:pt idx="114">
                  <c:v>4.5999999999999996</c:v>
                </c:pt>
                <c:pt idx="115">
                  <c:v>6.7</c:v>
                </c:pt>
                <c:pt idx="116">
                  <c:v>5.4</c:v>
                </c:pt>
                <c:pt idx="117">
                  <c:v>6.5</c:v>
                </c:pt>
                <c:pt idx="118">
                  <c:v>6.7</c:v>
                </c:pt>
                <c:pt idx="119">
                  <c:v>11.7</c:v>
                </c:pt>
                <c:pt idx="120">
                  <c:v>9.8000000000000007</c:v>
                </c:pt>
                <c:pt idx="121">
                  <c:v>1.9000000000000001</c:v>
                </c:pt>
                <c:pt idx="122">
                  <c:v>4.0999999999999996</c:v>
                </c:pt>
                <c:pt idx="123">
                  <c:v>6.6</c:v>
                </c:pt>
                <c:pt idx="124">
                  <c:v>3.1</c:v>
                </c:pt>
                <c:pt idx="125">
                  <c:v>11.3</c:v>
                </c:pt>
                <c:pt idx="126">
                  <c:v>6.6</c:v>
                </c:pt>
                <c:pt idx="127">
                  <c:v>9.3000000000000007</c:v>
                </c:pt>
                <c:pt idx="128">
                  <c:v>12</c:v>
                </c:pt>
                <c:pt idx="129">
                  <c:v>7.2</c:v>
                </c:pt>
                <c:pt idx="130">
                  <c:v>5.4</c:v>
                </c:pt>
                <c:pt idx="131">
                  <c:v>4.4000000000000004</c:v>
                </c:pt>
                <c:pt idx="132">
                  <c:v>2.9</c:v>
                </c:pt>
                <c:pt idx="133">
                  <c:v>4.9000000000000004</c:v>
                </c:pt>
                <c:pt idx="134">
                  <c:v>9.7000000000000011</c:v>
                </c:pt>
                <c:pt idx="135">
                  <c:v>8.6</c:v>
                </c:pt>
                <c:pt idx="136">
                  <c:v>3</c:v>
                </c:pt>
                <c:pt idx="137">
                  <c:v>4.5</c:v>
                </c:pt>
                <c:pt idx="138">
                  <c:v>10.3</c:v>
                </c:pt>
                <c:pt idx="139">
                  <c:v>7.1</c:v>
                </c:pt>
                <c:pt idx="140">
                  <c:v>2.4</c:v>
                </c:pt>
                <c:pt idx="141">
                  <c:v>4.0999999999999996</c:v>
                </c:pt>
                <c:pt idx="142">
                  <c:v>6.8</c:v>
                </c:pt>
                <c:pt idx="143">
                  <c:v>3.6</c:v>
                </c:pt>
                <c:pt idx="144">
                  <c:v>5.5</c:v>
                </c:pt>
                <c:pt idx="145">
                  <c:v>4.4000000000000004</c:v>
                </c:pt>
                <c:pt idx="146">
                  <c:v>4.2</c:v>
                </c:pt>
              </c:numCache>
            </c:numRef>
          </c:xVal>
          <c:yVal>
            <c:numRef>
              <c:f>'Dilated pupils'!$R$2:$R$148</c:f>
              <c:numCache>
                <c:formatCode>General</c:formatCode>
                <c:ptCount val="147"/>
                <c:pt idx="0">
                  <c:v>8</c:v>
                </c:pt>
                <c:pt idx="1">
                  <c:v>9</c:v>
                </c:pt>
                <c:pt idx="2">
                  <c:v>8.5</c:v>
                </c:pt>
                <c:pt idx="3">
                  <c:v>8.5</c:v>
                </c:pt>
                <c:pt idx="4">
                  <c:v>8.5</c:v>
                </c:pt>
                <c:pt idx="5">
                  <c:v>8</c:v>
                </c:pt>
                <c:pt idx="6">
                  <c:v>9</c:v>
                </c:pt>
                <c:pt idx="7">
                  <c:v>8.5</c:v>
                </c:pt>
                <c:pt idx="8">
                  <c:v>8</c:v>
                </c:pt>
                <c:pt idx="9">
                  <c:v>8.5</c:v>
                </c:pt>
                <c:pt idx="10">
                  <c:v>8.5</c:v>
                </c:pt>
                <c:pt idx="11">
                  <c:v>8.5</c:v>
                </c:pt>
                <c:pt idx="12">
                  <c:v>6.5</c:v>
                </c:pt>
                <c:pt idx="13">
                  <c:v>8.5</c:v>
                </c:pt>
                <c:pt idx="14">
                  <c:v>8.25</c:v>
                </c:pt>
                <c:pt idx="15">
                  <c:v>6.5</c:v>
                </c:pt>
                <c:pt idx="16">
                  <c:v>8.5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9</c:v>
                </c:pt>
                <c:pt idx="21">
                  <c:v>9</c:v>
                </c:pt>
                <c:pt idx="22">
                  <c:v>8</c:v>
                </c:pt>
                <c:pt idx="23">
                  <c:v>7.5</c:v>
                </c:pt>
                <c:pt idx="24">
                  <c:v>9</c:v>
                </c:pt>
                <c:pt idx="25">
                  <c:v>8.5</c:v>
                </c:pt>
                <c:pt idx="26">
                  <c:v>8.5</c:v>
                </c:pt>
                <c:pt idx="27">
                  <c:v>9</c:v>
                </c:pt>
                <c:pt idx="28">
                  <c:v>8.5</c:v>
                </c:pt>
                <c:pt idx="29">
                  <c:v>7.5</c:v>
                </c:pt>
                <c:pt idx="30">
                  <c:v>9</c:v>
                </c:pt>
                <c:pt idx="31">
                  <c:v>8.5</c:v>
                </c:pt>
                <c:pt idx="32">
                  <c:v>9</c:v>
                </c:pt>
                <c:pt idx="33">
                  <c:v>4.5</c:v>
                </c:pt>
                <c:pt idx="34">
                  <c:v>7.5</c:v>
                </c:pt>
                <c:pt idx="35">
                  <c:v>7</c:v>
                </c:pt>
                <c:pt idx="36">
                  <c:v>9</c:v>
                </c:pt>
                <c:pt idx="37">
                  <c:v>8.5</c:v>
                </c:pt>
                <c:pt idx="38">
                  <c:v>8.5</c:v>
                </c:pt>
                <c:pt idx="39">
                  <c:v>7.5</c:v>
                </c:pt>
                <c:pt idx="40">
                  <c:v>9</c:v>
                </c:pt>
                <c:pt idx="41">
                  <c:v>8.5</c:v>
                </c:pt>
                <c:pt idx="42">
                  <c:v>8.5</c:v>
                </c:pt>
                <c:pt idx="43">
                  <c:v>8</c:v>
                </c:pt>
                <c:pt idx="44">
                  <c:v>8.5</c:v>
                </c:pt>
                <c:pt idx="45">
                  <c:v>9.5</c:v>
                </c:pt>
                <c:pt idx="46">
                  <c:v>8.5</c:v>
                </c:pt>
                <c:pt idx="47">
                  <c:v>8.5</c:v>
                </c:pt>
                <c:pt idx="48">
                  <c:v>8.5</c:v>
                </c:pt>
                <c:pt idx="49">
                  <c:v>9.5</c:v>
                </c:pt>
                <c:pt idx="50">
                  <c:v>9</c:v>
                </c:pt>
                <c:pt idx="51">
                  <c:v>7.5</c:v>
                </c:pt>
                <c:pt idx="52">
                  <c:v>6</c:v>
                </c:pt>
                <c:pt idx="53">
                  <c:v>9</c:v>
                </c:pt>
                <c:pt idx="54">
                  <c:v>7.5</c:v>
                </c:pt>
                <c:pt idx="55">
                  <c:v>8.5</c:v>
                </c:pt>
                <c:pt idx="56">
                  <c:v>9</c:v>
                </c:pt>
                <c:pt idx="57">
                  <c:v>8.5</c:v>
                </c:pt>
                <c:pt idx="58">
                  <c:v>7.5</c:v>
                </c:pt>
                <c:pt idx="59">
                  <c:v>8.5</c:v>
                </c:pt>
                <c:pt idx="60">
                  <c:v>7</c:v>
                </c:pt>
                <c:pt idx="61">
                  <c:v>8.25</c:v>
                </c:pt>
                <c:pt idx="62">
                  <c:v>8.5</c:v>
                </c:pt>
                <c:pt idx="63">
                  <c:v>9</c:v>
                </c:pt>
                <c:pt idx="64">
                  <c:v>8.5</c:v>
                </c:pt>
                <c:pt idx="65">
                  <c:v>4.5</c:v>
                </c:pt>
                <c:pt idx="66">
                  <c:v>8</c:v>
                </c:pt>
                <c:pt idx="67">
                  <c:v>8.5</c:v>
                </c:pt>
                <c:pt idx="68">
                  <c:v>8</c:v>
                </c:pt>
                <c:pt idx="69">
                  <c:v>8.5</c:v>
                </c:pt>
                <c:pt idx="70">
                  <c:v>8</c:v>
                </c:pt>
                <c:pt idx="71">
                  <c:v>6.75</c:v>
                </c:pt>
                <c:pt idx="72">
                  <c:v>9</c:v>
                </c:pt>
                <c:pt idx="73">
                  <c:v>8.5</c:v>
                </c:pt>
                <c:pt idx="74">
                  <c:v>8.5</c:v>
                </c:pt>
                <c:pt idx="75">
                  <c:v>8</c:v>
                </c:pt>
                <c:pt idx="76">
                  <c:v>7</c:v>
                </c:pt>
                <c:pt idx="77">
                  <c:v>8</c:v>
                </c:pt>
                <c:pt idx="78">
                  <c:v>9.5</c:v>
                </c:pt>
                <c:pt idx="79">
                  <c:v>8.5</c:v>
                </c:pt>
                <c:pt idx="80">
                  <c:v>7.5</c:v>
                </c:pt>
                <c:pt idx="81">
                  <c:v>5.5</c:v>
                </c:pt>
                <c:pt idx="82">
                  <c:v>7</c:v>
                </c:pt>
                <c:pt idx="83">
                  <c:v>6</c:v>
                </c:pt>
                <c:pt idx="84">
                  <c:v>8</c:v>
                </c:pt>
                <c:pt idx="85">
                  <c:v>6</c:v>
                </c:pt>
                <c:pt idx="86">
                  <c:v>8</c:v>
                </c:pt>
                <c:pt idx="87">
                  <c:v>7.5</c:v>
                </c:pt>
                <c:pt idx="88">
                  <c:v>7.5</c:v>
                </c:pt>
                <c:pt idx="89">
                  <c:v>8</c:v>
                </c:pt>
                <c:pt idx="90">
                  <c:v>5.5</c:v>
                </c:pt>
                <c:pt idx="91">
                  <c:v>9</c:v>
                </c:pt>
                <c:pt idx="92">
                  <c:v>9</c:v>
                </c:pt>
                <c:pt idx="93">
                  <c:v>9.5</c:v>
                </c:pt>
                <c:pt idx="94">
                  <c:v>8</c:v>
                </c:pt>
                <c:pt idx="95">
                  <c:v>8.5</c:v>
                </c:pt>
                <c:pt idx="96">
                  <c:v>8.5</c:v>
                </c:pt>
                <c:pt idx="97">
                  <c:v>8.25</c:v>
                </c:pt>
                <c:pt idx="98">
                  <c:v>8.5</c:v>
                </c:pt>
                <c:pt idx="99">
                  <c:v>8.25</c:v>
                </c:pt>
                <c:pt idx="100">
                  <c:v>8.25</c:v>
                </c:pt>
                <c:pt idx="101">
                  <c:v>9</c:v>
                </c:pt>
                <c:pt idx="102">
                  <c:v>9</c:v>
                </c:pt>
                <c:pt idx="103">
                  <c:v>9.5</c:v>
                </c:pt>
                <c:pt idx="104">
                  <c:v>7.5</c:v>
                </c:pt>
                <c:pt idx="105">
                  <c:v>7</c:v>
                </c:pt>
                <c:pt idx="106">
                  <c:v>8.5</c:v>
                </c:pt>
                <c:pt idx="107">
                  <c:v>7.5</c:v>
                </c:pt>
                <c:pt idx="108">
                  <c:v>8.5</c:v>
                </c:pt>
                <c:pt idx="109">
                  <c:v>9</c:v>
                </c:pt>
                <c:pt idx="110">
                  <c:v>8</c:v>
                </c:pt>
                <c:pt idx="111">
                  <c:v>8.5</c:v>
                </c:pt>
                <c:pt idx="112">
                  <c:v>6</c:v>
                </c:pt>
                <c:pt idx="113">
                  <c:v>9</c:v>
                </c:pt>
                <c:pt idx="114">
                  <c:v>9</c:v>
                </c:pt>
                <c:pt idx="115">
                  <c:v>6.5</c:v>
                </c:pt>
                <c:pt idx="116">
                  <c:v>4.5</c:v>
                </c:pt>
                <c:pt idx="117">
                  <c:v>9</c:v>
                </c:pt>
                <c:pt idx="118">
                  <c:v>7.5</c:v>
                </c:pt>
                <c:pt idx="119">
                  <c:v>7</c:v>
                </c:pt>
                <c:pt idx="120">
                  <c:v>7</c:v>
                </c:pt>
                <c:pt idx="121">
                  <c:v>8</c:v>
                </c:pt>
                <c:pt idx="122">
                  <c:v>6.5</c:v>
                </c:pt>
                <c:pt idx="123">
                  <c:v>6.75</c:v>
                </c:pt>
                <c:pt idx="124">
                  <c:v>8.5</c:v>
                </c:pt>
                <c:pt idx="125">
                  <c:v>9.5</c:v>
                </c:pt>
                <c:pt idx="126">
                  <c:v>8</c:v>
                </c:pt>
                <c:pt idx="127">
                  <c:v>9.25</c:v>
                </c:pt>
                <c:pt idx="128">
                  <c:v>7</c:v>
                </c:pt>
                <c:pt idx="129">
                  <c:v>9</c:v>
                </c:pt>
                <c:pt idx="130">
                  <c:v>8</c:v>
                </c:pt>
                <c:pt idx="131">
                  <c:v>8.5</c:v>
                </c:pt>
                <c:pt idx="132">
                  <c:v>8.5</c:v>
                </c:pt>
                <c:pt idx="133">
                  <c:v>9</c:v>
                </c:pt>
                <c:pt idx="134">
                  <c:v>8.5</c:v>
                </c:pt>
                <c:pt idx="135">
                  <c:v>9</c:v>
                </c:pt>
                <c:pt idx="136">
                  <c:v>8.75</c:v>
                </c:pt>
                <c:pt idx="137">
                  <c:v>9.5</c:v>
                </c:pt>
                <c:pt idx="138">
                  <c:v>3.5</c:v>
                </c:pt>
                <c:pt idx="139">
                  <c:v>9</c:v>
                </c:pt>
                <c:pt idx="140">
                  <c:v>9</c:v>
                </c:pt>
                <c:pt idx="141">
                  <c:v>8.5</c:v>
                </c:pt>
                <c:pt idx="142">
                  <c:v>9</c:v>
                </c:pt>
                <c:pt idx="143">
                  <c:v>7</c:v>
                </c:pt>
                <c:pt idx="144">
                  <c:v>9.5</c:v>
                </c:pt>
                <c:pt idx="145">
                  <c:v>9.5</c:v>
                </c:pt>
                <c:pt idx="146">
                  <c:v>8</c:v>
                </c:pt>
              </c:numCache>
            </c:numRef>
          </c:yVal>
        </c:ser>
        <c:ser>
          <c:idx val="0"/>
          <c:order val="1"/>
          <c:tx>
            <c:v>THC-COOH</c:v>
          </c:tx>
          <c:spPr>
            <a:ln w="28575">
              <a:noFill/>
            </a:ln>
          </c:spPr>
          <c:marker>
            <c:spPr>
              <a:solidFill>
                <a:srgbClr val="FFC00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'Dilated pupils'!$A$2:$A$102</c:f>
              <c:numCache>
                <c:formatCode>General</c:formatCode>
                <c:ptCount val="101"/>
                <c:pt idx="0">
                  <c:v>5.2</c:v>
                </c:pt>
                <c:pt idx="1">
                  <c:v>13.3</c:v>
                </c:pt>
                <c:pt idx="2">
                  <c:v>13.1</c:v>
                </c:pt>
                <c:pt idx="3">
                  <c:v>12</c:v>
                </c:pt>
                <c:pt idx="4">
                  <c:v>11.8</c:v>
                </c:pt>
                <c:pt idx="5">
                  <c:v>5.2</c:v>
                </c:pt>
                <c:pt idx="6">
                  <c:v>7.2</c:v>
                </c:pt>
                <c:pt idx="7">
                  <c:v>14.1</c:v>
                </c:pt>
                <c:pt idx="8">
                  <c:v>6.4</c:v>
                </c:pt>
                <c:pt idx="9">
                  <c:v>15.7</c:v>
                </c:pt>
                <c:pt idx="10">
                  <c:v>5.3</c:v>
                </c:pt>
                <c:pt idx="11">
                  <c:v>14.1</c:v>
                </c:pt>
                <c:pt idx="12">
                  <c:v>17.600000000000001</c:v>
                </c:pt>
                <c:pt idx="13">
                  <c:v>10.200000000000001</c:v>
                </c:pt>
                <c:pt idx="14">
                  <c:v>7.5</c:v>
                </c:pt>
                <c:pt idx="15">
                  <c:v>5.9</c:v>
                </c:pt>
                <c:pt idx="16">
                  <c:v>5</c:v>
                </c:pt>
                <c:pt idx="17">
                  <c:v>22.8</c:v>
                </c:pt>
                <c:pt idx="18">
                  <c:v>11.6</c:v>
                </c:pt>
                <c:pt idx="19">
                  <c:v>42.1</c:v>
                </c:pt>
                <c:pt idx="20">
                  <c:v>8.4</c:v>
                </c:pt>
                <c:pt idx="21">
                  <c:v>14</c:v>
                </c:pt>
                <c:pt idx="22">
                  <c:v>13.9</c:v>
                </c:pt>
                <c:pt idx="23">
                  <c:v>7.8</c:v>
                </c:pt>
                <c:pt idx="24">
                  <c:v>22.5</c:v>
                </c:pt>
                <c:pt idx="25">
                  <c:v>22.9</c:v>
                </c:pt>
                <c:pt idx="26">
                  <c:v>9.5</c:v>
                </c:pt>
                <c:pt idx="27">
                  <c:v>10.7</c:v>
                </c:pt>
                <c:pt idx="28">
                  <c:v>7.2</c:v>
                </c:pt>
                <c:pt idx="29">
                  <c:v>4.7</c:v>
                </c:pt>
                <c:pt idx="30">
                  <c:v>27</c:v>
                </c:pt>
                <c:pt idx="31">
                  <c:v>13.4</c:v>
                </c:pt>
                <c:pt idx="32">
                  <c:v>17.100000000000001</c:v>
                </c:pt>
                <c:pt idx="33">
                  <c:v>81.7</c:v>
                </c:pt>
                <c:pt idx="34">
                  <c:v>36.5</c:v>
                </c:pt>
                <c:pt idx="35">
                  <c:v>14.7</c:v>
                </c:pt>
                <c:pt idx="36">
                  <c:v>9.9</c:v>
                </c:pt>
                <c:pt idx="37">
                  <c:v>2.2999999999999998</c:v>
                </c:pt>
                <c:pt idx="38">
                  <c:v>6.2</c:v>
                </c:pt>
                <c:pt idx="39">
                  <c:v>13.7</c:v>
                </c:pt>
                <c:pt idx="40">
                  <c:v>20.100000000000001</c:v>
                </c:pt>
                <c:pt idx="41">
                  <c:v>13.4</c:v>
                </c:pt>
                <c:pt idx="42">
                  <c:v>6.2</c:v>
                </c:pt>
                <c:pt idx="43">
                  <c:v>6.6</c:v>
                </c:pt>
                <c:pt idx="44">
                  <c:v>16.399999999999999</c:v>
                </c:pt>
                <c:pt idx="45">
                  <c:v>13.3</c:v>
                </c:pt>
                <c:pt idx="46">
                  <c:v>19</c:v>
                </c:pt>
                <c:pt idx="47">
                  <c:v>16.3</c:v>
                </c:pt>
                <c:pt idx="48">
                  <c:v>7.1</c:v>
                </c:pt>
                <c:pt idx="49">
                  <c:v>19</c:v>
                </c:pt>
                <c:pt idx="50">
                  <c:v>13.5</c:v>
                </c:pt>
                <c:pt idx="51">
                  <c:v>6.5</c:v>
                </c:pt>
                <c:pt idx="52">
                  <c:v>21.1</c:v>
                </c:pt>
                <c:pt idx="53">
                  <c:v>42.8</c:v>
                </c:pt>
                <c:pt idx="54">
                  <c:v>46.5</c:v>
                </c:pt>
                <c:pt idx="55">
                  <c:v>26.9</c:v>
                </c:pt>
                <c:pt idx="56">
                  <c:v>26.4</c:v>
                </c:pt>
                <c:pt idx="57">
                  <c:v>50.5</c:v>
                </c:pt>
                <c:pt idx="58">
                  <c:v>9.4</c:v>
                </c:pt>
                <c:pt idx="59">
                  <c:v>21.7</c:v>
                </c:pt>
                <c:pt idx="60">
                  <c:v>2.1</c:v>
                </c:pt>
                <c:pt idx="61">
                  <c:v>42.6</c:v>
                </c:pt>
                <c:pt idx="62">
                  <c:v>17</c:v>
                </c:pt>
                <c:pt idx="63">
                  <c:v>26.2</c:v>
                </c:pt>
                <c:pt idx="64">
                  <c:v>7.1</c:v>
                </c:pt>
                <c:pt idx="65">
                  <c:v>9.7000000000000011</c:v>
                </c:pt>
                <c:pt idx="66">
                  <c:v>28.4</c:v>
                </c:pt>
                <c:pt idx="67">
                  <c:v>16.399999999999999</c:v>
                </c:pt>
                <c:pt idx="68">
                  <c:v>20.3</c:v>
                </c:pt>
                <c:pt idx="69">
                  <c:v>15</c:v>
                </c:pt>
                <c:pt idx="70">
                  <c:v>20</c:v>
                </c:pt>
                <c:pt idx="71">
                  <c:v>69.2</c:v>
                </c:pt>
                <c:pt idx="72">
                  <c:v>8.2000000000000011</c:v>
                </c:pt>
                <c:pt idx="73">
                  <c:v>20.3</c:v>
                </c:pt>
                <c:pt idx="74">
                  <c:v>9.4</c:v>
                </c:pt>
                <c:pt idx="75">
                  <c:v>5.2</c:v>
                </c:pt>
                <c:pt idx="76">
                  <c:v>16.3</c:v>
                </c:pt>
                <c:pt idx="77">
                  <c:v>5.3</c:v>
                </c:pt>
                <c:pt idx="78">
                  <c:v>40.300000000000004</c:v>
                </c:pt>
                <c:pt idx="79">
                  <c:v>27.3</c:v>
                </c:pt>
                <c:pt idx="80">
                  <c:v>5.2</c:v>
                </c:pt>
                <c:pt idx="81">
                  <c:v>26.6</c:v>
                </c:pt>
                <c:pt idx="82">
                  <c:v>3</c:v>
                </c:pt>
                <c:pt idx="83">
                  <c:v>33.800000000000004</c:v>
                </c:pt>
                <c:pt idx="84">
                  <c:v>6.7</c:v>
                </c:pt>
                <c:pt idx="85">
                  <c:v>15.9</c:v>
                </c:pt>
                <c:pt idx="86">
                  <c:v>6.3</c:v>
                </c:pt>
                <c:pt idx="87">
                  <c:v>7.6</c:v>
                </c:pt>
                <c:pt idx="88">
                  <c:v>4.4000000000000004</c:v>
                </c:pt>
                <c:pt idx="89">
                  <c:v>5.5</c:v>
                </c:pt>
                <c:pt idx="90">
                  <c:v>22.1</c:v>
                </c:pt>
                <c:pt idx="91">
                  <c:v>5.7</c:v>
                </c:pt>
                <c:pt idx="92">
                  <c:v>18</c:v>
                </c:pt>
                <c:pt idx="93">
                  <c:v>19.8</c:v>
                </c:pt>
                <c:pt idx="94">
                  <c:v>5.8</c:v>
                </c:pt>
                <c:pt idx="95">
                  <c:v>30.4</c:v>
                </c:pt>
                <c:pt idx="96">
                  <c:v>11.1</c:v>
                </c:pt>
                <c:pt idx="97">
                  <c:v>7.4</c:v>
                </c:pt>
                <c:pt idx="98">
                  <c:v>16.2</c:v>
                </c:pt>
                <c:pt idx="99">
                  <c:v>10.1</c:v>
                </c:pt>
                <c:pt idx="100">
                  <c:v>14.7</c:v>
                </c:pt>
              </c:numCache>
            </c:numRef>
          </c:xVal>
          <c:yVal>
            <c:numRef>
              <c:f>'Dilated pupils'!$G$2:$G$102</c:f>
              <c:numCache>
                <c:formatCode>General</c:formatCode>
                <c:ptCount val="101"/>
                <c:pt idx="0">
                  <c:v>4.5</c:v>
                </c:pt>
                <c:pt idx="1">
                  <c:v>9</c:v>
                </c:pt>
                <c:pt idx="2">
                  <c:v>9</c:v>
                </c:pt>
                <c:pt idx="3">
                  <c:v>8.5</c:v>
                </c:pt>
                <c:pt idx="4">
                  <c:v>7</c:v>
                </c:pt>
                <c:pt idx="5">
                  <c:v>8</c:v>
                </c:pt>
                <c:pt idx="6">
                  <c:v>7</c:v>
                </c:pt>
                <c:pt idx="7">
                  <c:v>8.5</c:v>
                </c:pt>
                <c:pt idx="8">
                  <c:v>9</c:v>
                </c:pt>
                <c:pt idx="9">
                  <c:v>7</c:v>
                </c:pt>
                <c:pt idx="10">
                  <c:v>9</c:v>
                </c:pt>
                <c:pt idx="11">
                  <c:v>8.5</c:v>
                </c:pt>
                <c:pt idx="12">
                  <c:v>7</c:v>
                </c:pt>
                <c:pt idx="13">
                  <c:v>9</c:v>
                </c:pt>
                <c:pt idx="14">
                  <c:v>7</c:v>
                </c:pt>
                <c:pt idx="15">
                  <c:v>9</c:v>
                </c:pt>
                <c:pt idx="16">
                  <c:v>8.5</c:v>
                </c:pt>
                <c:pt idx="17">
                  <c:v>8</c:v>
                </c:pt>
                <c:pt idx="18">
                  <c:v>8.5</c:v>
                </c:pt>
                <c:pt idx="19">
                  <c:v>7.5</c:v>
                </c:pt>
                <c:pt idx="20">
                  <c:v>8.5</c:v>
                </c:pt>
                <c:pt idx="21">
                  <c:v>9.5</c:v>
                </c:pt>
                <c:pt idx="22">
                  <c:v>8.5</c:v>
                </c:pt>
                <c:pt idx="23">
                  <c:v>9</c:v>
                </c:pt>
                <c:pt idx="24">
                  <c:v>6.5</c:v>
                </c:pt>
                <c:pt idx="25">
                  <c:v>4</c:v>
                </c:pt>
                <c:pt idx="26">
                  <c:v>8</c:v>
                </c:pt>
                <c:pt idx="27">
                  <c:v>2</c:v>
                </c:pt>
                <c:pt idx="28">
                  <c:v>9</c:v>
                </c:pt>
                <c:pt idx="29">
                  <c:v>8.5</c:v>
                </c:pt>
                <c:pt idx="30">
                  <c:v>8.5</c:v>
                </c:pt>
                <c:pt idx="31">
                  <c:v>9</c:v>
                </c:pt>
                <c:pt idx="32">
                  <c:v>9.5</c:v>
                </c:pt>
                <c:pt idx="33">
                  <c:v>4</c:v>
                </c:pt>
                <c:pt idx="34">
                  <c:v>8.5</c:v>
                </c:pt>
                <c:pt idx="35">
                  <c:v>7</c:v>
                </c:pt>
                <c:pt idx="36">
                  <c:v>9.5</c:v>
                </c:pt>
                <c:pt idx="37">
                  <c:v>7</c:v>
                </c:pt>
                <c:pt idx="38">
                  <c:v>8.5</c:v>
                </c:pt>
                <c:pt idx="39">
                  <c:v>9.5</c:v>
                </c:pt>
                <c:pt idx="40">
                  <c:v>9</c:v>
                </c:pt>
                <c:pt idx="41">
                  <c:v>8</c:v>
                </c:pt>
                <c:pt idx="42">
                  <c:v>8.5</c:v>
                </c:pt>
                <c:pt idx="43">
                  <c:v>9.5</c:v>
                </c:pt>
                <c:pt idx="44">
                  <c:v>9.5</c:v>
                </c:pt>
                <c:pt idx="45">
                  <c:v>8.5</c:v>
                </c:pt>
                <c:pt idx="46">
                  <c:v>9</c:v>
                </c:pt>
                <c:pt idx="47">
                  <c:v>6.5</c:v>
                </c:pt>
                <c:pt idx="48">
                  <c:v>9.25</c:v>
                </c:pt>
                <c:pt idx="49">
                  <c:v>8</c:v>
                </c:pt>
                <c:pt idx="50">
                  <c:v>8</c:v>
                </c:pt>
                <c:pt idx="51">
                  <c:v>8</c:v>
                </c:pt>
                <c:pt idx="52">
                  <c:v>8</c:v>
                </c:pt>
                <c:pt idx="53">
                  <c:v>9</c:v>
                </c:pt>
                <c:pt idx="54">
                  <c:v>8</c:v>
                </c:pt>
                <c:pt idx="55">
                  <c:v>8.5</c:v>
                </c:pt>
                <c:pt idx="56">
                  <c:v>8.5</c:v>
                </c:pt>
                <c:pt idx="57">
                  <c:v>7.5</c:v>
                </c:pt>
                <c:pt idx="58">
                  <c:v>8</c:v>
                </c:pt>
                <c:pt idx="59">
                  <c:v>9</c:v>
                </c:pt>
                <c:pt idx="60">
                  <c:v>8.5</c:v>
                </c:pt>
                <c:pt idx="61">
                  <c:v>8</c:v>
                </c:pt>
                <c:pt idx="62">
                  <c:v>8.75</c:v>
                </c:pt>
                <c:pt idx="63">
                  <c:v>8</c:v>
                </c:pt>
                <c:pt idx="64">
                  <c:v>8.5</c:v>
                </c:pt>
                <c:pt idx="65">
                  <c:v>9</c:v>
                </c:pt>
                <c:pt idx="66">
                  <c:v>8.5</c:v>
                </c:pt>
                <c:pt idx="67">
                  <c:v>9</c:v>
                </c:pt>
                <c:pt idx="68">
                  <c:v>3</c:v>
                </c:pt>
                <c:pt idx="69">
                  <c:v>8</c:v>
                </c:pt>
                <c:pt idx="70">
                  <c:v>7</c:v>
                </c:pt>
                <c:pt idx="71">
                  <c:v>7</c:v>
                </c:pt>
                <c:pt idx="72">
                  <c:v>9.5</c:v>
                </c:pt>
                <c:pt idx="73">
                  <c:v>8.5</c:v>
                </c:pt>
                <c:pt idx="74">
                  <c:v>8.5</c:v>
                </c:pt>
                <c:pt idx="75">
                  <c:v>9</c:v>
                </c:pt>
                <c:pt idx="76">
                  <c:v>9</c:v>
                </c:pt>
                <c:pt idx="77">
                  <c:v>9.5</c:v>
                </c:pt>
                <c:pt idx="78">
                  <c:v>8.75</c:v>
                </c:pt>
                <c:pt idx="79">
                  <c:v>7</c:v>
                </c:pt>
                <c:pt idx="80">
                  <c:v>9</c:v>
                </c:pt>
                <c:pt idx="81">
                  <c:v>7.5</c:v>
                </c:pt>
                <c:pt idx="82">
                  <c:v>9</c:v>
                </c:pt>
                <c:pt idx="83">
                  <c:v>6.5</c:v>
                </c:pt>
                <c:pt idx="84">
                  <c:v>9</c:v>
                </c:pt>
                <c:pt idx="85">
                  <c:v>7</c:v>
                </c:pt>
                <c:pt idx="86">
                  <c:v>7.5</c:v>
                </c:pt>
                <c:pt idx="87">
                  <c:v>5</c:v>
                </c:pt>
                <c:pt idx="88">
                  <c:v>8.5</c:v>
                </c:pt>
                <c:pt idx="89">
                  <c:v>6.5</c:v>
                </c:pt>
                <c:pt idx="90">
                  <c:v>9</c:v>
                </c:pt>
                <c:pt idx="91">
                  <c:v>6.5</c:v>
                </c:pt>
                <c:pt idx="92">
                  <c:v>9</c:v>
                </c:pt>
                <c:pt idx="93">
                  <c:v>9.5</c:v>
                </c:pt>
                <c:pt idx="94">
                  <c:v>7</c:v>
                </c:pt>
                <c:pt idx="95">
                  <c:v>8.5</c:v>
                </c:pt>
                <c:pt idx="96">
                  <c:v>9</c:v>
                </c:pt>
                <c:pt idx="97">
                  <c:v>9</c:v>
                </c:pt>
                <c:pt idx="98">
                  <c:v>4.25</c:v>
                </c:pt>
                <c:pt idx="99">
                  <c:v>8.5</c:v>
                </c:pt>
                <c:pt idx="100">
                  <c:v>6.5</c:v>
                </c:pt>
              </c:numCache>
            </c:numRef>
          </c:yVal>
        </c:ser>
        <c:axId val="47746432"/>
        <c:axId val="69538560"/>
      </c:scatterChart>
      <c:valAx>
        <c:axId val="477464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</c:title>
        <c:numFmt formatCode="General" sourceLinked="1"/>
        <c:tickLblPos val="nextTo"/>
        <c:crossAx val="69538560"/>
        <c:crosses val="autoZero"/>
        <c:crossBetween val="midCat"/>
      </c:valAx>
      <c:valAx>
        <c:axId val="69538560"/>
        <c:scaling>
          <c:orientation val="minMax"/>
        </c:scaling>
        <c:axPos val="l"/>
        <c:majorGridlines/>
        <c:numFmt formatCode="General" sourceLinked="1"/>
        <c:tickLblPos val="nextTo"/>
        <c:crossAx val="477464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9460566828184964"/>
          <c:y val="0.3912892032563729"/>
          <c:w val="0.20539433171815072"/>
          <c:h val="0.12137639574714178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solidFill>
      <a:schemeClr val="bg1"/>
    </a:solidFill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1"/>
          <c:order val="0"/>
          <c:tx>
            <c:v>THC/THC-COOH</c:v>
          </c:tx>
          <c:spPr>
            <a:ln w="28575">
              <a:noFill/>
            </a:ln>
          </c:spPr>
          <c:marker>
            <c:symbol val="diamond"/>
            <c:size val="7"/>
            <c:spPr>
              <a:ln>
                <a:solidFill>
                  <a:schemeClr val="tx1"/>
                </a:solidFill>
              </a:ln>
            </c:spPr>
          </c:marker>
          <c:xVal>
            <c:numRef>
              <c:f>'Dilated pupils'!$L$2:$L$148</c:f>
              <c:numCache>
                <c:formatCode>General</c:formatCode>
                <c:ptCount val="147"/>
                <c:pt idx="0">
                  <c:v>8.1</c:v>
                </c:pt>
                <c:pt idx="1">
                  <c:v>6</c:v>
                </c:pt>
                <c:pt idx="2">
                  <c:v>3.9</c:v>
                </c:pt>
                <c:pt idx="3">
                  <c:v>6.5</c:v>
                </c:pt>
                <c:pt idx="4">
                  <c:v>6.4</c:v>
                </c:pt>
                <c:pt idx="5">
                  <c:v>6.7</c:v>
                </c:pt>
                <c:pt idx="6">
                  <c:v>25</c:v>
                </c:pt>
                <c:pt idx="7">
                  <c:v>4.3</c:v>
                </c:pt>
                <c:pt idx="8">
                  <c:v>1.6</c:v>
                </c:pt>
                <c:pt idx="9">
                  <c:v>5.7</c:v>
                </c:pt>
                <c:pt idx="10">
                  <c:v>15.2</c:v>
                </c:pt>
                <c:pt idx="11">
                  <c:v>4.8</c:v>
                </c:pt>
                <c:pt idx="12">
                  <c:v>3.3</c:v>
                </c:pt>
                <c:pt idx="13">
                  <c:v>13.3</c:v>
                </c:pt>
                <c:pt idx="14">
                  <c:v>12.4</c:v>
                </c:pt>
                <c:pt idx="15">
                  <c:v>5.8</c:v>
                </c:pt>
                <c:pt idx="16">
                  <c:v>5.3</c:v>
                </c:pt>
                <c:pt idx="17">
                  <c:v>11.3</c:v>
                </c:pt>
                <c:pt idx="18">
                  <c:v>1.6</c:v>
                </c:pt>
                <c:pt idx="19">
                  <c:v>2.8</c:v>
                </c:pt>
                <c:pt idx="20">
                  <c:v>11.5</c:v>
                </c:pt>
                <c:pt idx="21">
                  <c:v>2.8</c:v>
                </c:pt>
                <c:pt idx="22">
                  <c:v>2.7</c:v>
                </c:pt>
                <c:pt idx="23">
                  <c:v>8</c:v>
                </c:pt>
                <c:pt idx="24">
                  <c:v>12.4</c:v>
                </c:pt>
                <c:pt idx="25">
                  <c:v>2.2999999999999998</c:v>
                </c:pt>
                <c:pt idx="26">
                  <c:v>5.2</c:v>
                </c:pt>
                <c:pt idx="27">
                  <c:v>8.3000000000000007</c:v>
                </c:pt>
                <c:pt idx="28">
                  <c:v>3.4</c:v>
                </c:pt>
                <c:pt idx="29">
                  <c:v>3.6</c:v>
                </c:pt>
                <c:pt idx="30">
                  <c:v>7.8</c:v>
                </c:pt>
                <c:pt idx="31">
                  <c:v>5.8</c:v>
                </c:pt>
                <c:pt idx="32">
                  <c:v>4.5999999999999996</c:v>
                </c:pt>
                <c:pt idx="33">
                  <c:v>1.9000000000000001</c:v>
                </c:pt>
                <c:pt idx="34">
                  <c:v>3.9</c:v>
                </c:pt>
                <c:pt idx="35">
                  <c:v>21.9</c:v>
                </c:pt>
                <c:pt idx="36">
                  <c:v>3.6</c:v>
                </c:pt>
                <c:pt idx="37">
                  <c:v>10.1</c:v>
                </c:pt>
                <c:pt idx="38">
                  <c:v>2.2000000000000002</c:v>
                </c:pt>
                <c:pt idx="39">
                  <c:v>7.6</c:v>
                </c:pt>
                <c:pt idx="40">
                  <c:v>5.9</c:v>
                </c:pt>
                <c:pt idx="41">
                  <c:v>1.9000000000000001</c:v>
                </c:pt>
                <c:pt idx="42">
                  <c:v>7.8</c:v>
                </c:pt>
                <c:pt idx="43">
                  <c:v>10.9</c:v>
                </c:pt>
                <c:pt idx="44">
                  <c:v>2.6</c:v>
                </c:pt>
                <c:pt idx="45">
                  <c:v>2.8</c:v>
                </c:pt>
                <c:pt idx="46">
                  <c:v>12.4</c:v>
                </c:pt>
                <c:pt idx="47">
                  <c:v>3.1</c:v>
                </c:pt>
                <c:pt idx="48">
                  <c:v>4.5</c:v>
                </c:pt>
                <c:pt idx="49">
                  <c:v>1.6</c:v>
                </c:pt>
                <c:pt idx="50">
                  <c:v>11.2</c:v>
                </c:pt>
                <c:pt idx="51">
                  <c:v>5.7</c:v>
                </c:pt>
                <c:pt idx="52">
                  <c:v>3.8</c:v>
                </c:pt>
                <c:pt idx="53">
                  <c:v>6.4</c:v>
                </c:pt>
                <c:pt idx="54">
                  <c:v>7.4</c:v>
                </c:pt>
                <c:pt idx="55">
                  <c:v>2.4</c:v>
                </c:pt>
                <c:pt idx="56">
                  <c:v>2.2000000000000002</c:v>
                </c:pt>
                <c:pt idx="57">
                  <c:v>4.3</c:v>
                </c:pt>
                <c:pt idx="58">
                  <c:v>4.9000000000000004</c:v>
                </c:pt>
                <c:pt idx="59">
                  <c:v>3.4</c:v>
                </c:pt>
                <c:pt idx="60">
                  <c:v>23</c:v>
                </c:pt>
                <c:pt idx="61">
                  <c:v>6.9</c:v>
                </c:pt>
                <c:pt idx="62">
                  <c:v>7.4</c:v>
                </c:pt>
                <c:pt idx="63">
                  <c:v>4.8</c:v>
                </c:pt>
                <c:pt idx="64">
                  <c:v>2.2000000000000002</c:v>
                </c:pt>
                <c:pt idx="65">
                  <c:v>5.9</c:v>
                </c:pt>
                <c:pt idx="66">
                  <c:v>1.8</c:v>
                </c:pt>
                <c:pt idx="67">
                  <c:v>23.3</c:v>
                </c:pt>
                <c:pt idx="68">
                  <c:v>3.2</c:v>
                </c:pt>
                <c:pt idx="69">
                  <c:v>3.3</c:v>
                </c:pt>
                <c:pt idx="70">
                  <c:v>2.9</c:v>
                </c:pt>
                <c:pt idx="71">
                  <c:v>4.0999999999999996</c:v>
                </c:pt>
                <c:pt idx="72">
                  <c:v>7.3</c:v>
                </c:pt>
                <c:pt idx="73">
                  <c:v>2.2000000000000002</c:v>
                </c:pt>
                <c:pt idx="74">
                  <c:v>15.8</c:v>
                </c:pt>
                <c:pt idx="75">
                  <c:v>7.9</c:v>
                </c:pt>
                <c:pt idx="76">
                  <c:v>10.8</c:v>
                </c:pt>
                <c:pt idx="77">
                  <c:v>20.5</c:v>
                </c:pt>
                <c:pt idx="78">
                  <c:v>73.7</c:v>
                </c:pt>
                <c:pt idx="79">
                  <c:v>16.3</c:v>
                </c:pt>
                <c:pt idx="80">
                  <c:v>5.2</c:v>
                </c:pt>
                <c:pt idx="81">
                  <c:v>12.4</c:v>
                </c:pt>
                <c:pt idx="82">
                  <c:v>7.9</c:v>
                </c:pt>
                <c:pt idx="83">
                  <c:v>4.8</c:v>
                </c:pt>
                <c:pt idx="84">
                  <c:v>1.6</c:v>
                </c:pt>
                <c:pt idx="85">
                  <c:v>4.4000000000000004</c:v>
                </c:pt>
                <c:pt idx="86">
                  <c:v>3</c:v>
                </c:pt>
                <c:pt idx="87">
                  <c:v>13.5</c:v>
                </c:pt>
                <c:pt idx="88">
                  <c:v>22.9</c:v>
                </c:pt>
                <c:pt idx="89">
                  <c:v>8.8000000000000007</c:v>
                </c:pt>
                <c:pt idx="90">
                  <c:v>8.9</c:v>
                </c:pt>
                <c:pt idx="91">
                  <c:v>11.9</c:v>
                </c:pt>
                <c:pt idx="92">
                  <c:v>10.200000000000001</c:v>
                </c:pt>
                <c:pt idx="93">
                  <c:v>3.7</c:v>
                </c:pt>
                <c:pt idx="94">
                  <c:v>6.9</c:v>
                </c:pt>
                <c:pt idx="95">
                  <c:v>3.2</c:v>
                </c:pt>
                <c:pt idx="96">
                  <c:v>7.1</c:v>
                </c:pt>
                <c:pt idx="97">
                  <c:v>2</c:v>
                </c:pt>
                <c:pt idx="98">
                  <c:v>1.9000000000000001</c:v>
                </c:pt>
                <c:pt idx="99">
                  <c:v>5.6</c:v>
                </c:pt>
                <c:pt idx="100">
                  <c:v>11.2</c:v>
                </c:pt>
                <c:pt idx="101">
                  <c:v>4.0999999999999996</c:v>
                </c:pt>
                <c:pt idx="102">
                  <c:v>5.0999999999999996</c:v>
                </c:pt>
                <c:pt idx="103">
                  <c:v>4.0999999999999996</c:v>
                </c:pt>
                <c:pt idx="104">
                  <c:v>12.6</c:v>
                </c:pt>
                <c:pt idx="105">
                  <c:v>5.3</c:v>
                </c:pt>
                <c:pt idx="106">
                  <c:v>8.1</c:v>
                </c:pt>
                <c:pt idx="107">
                  <c:v>5</c:v>
                </c:pt>
                <c:pt idx="108">
                  <c:v>6.8</c:v>
                </c:pt>
                <c:pt idx="109">
                  <c:v>4.4000000000000004</c:v>
                </c:pt>
                <c:pt idx="110">
                  <c:v>2.5</c:v>
                </c:pt>
                <c:pt idx="111">
                  <c:v>14.8</c:v>
                </c:pt>
                <c:pt idx="112">
                  <c:v>7.8</c:v>
                </c:pt>
                <c:pt idx="113">
                  <c:v>11.7</c:v>
                </c:pt>
                <c:pt idx="114">
                  <c:v>4.5999999999999996</c:v>
                </c:pt>
                <c:pt idx="115">
                  <c:v>6.7</c:v>
                </c:pt>
                <c:pt idx="116">
                  <c:v>5.4</c:v>
                </c:pt>
                <c:pt idx="117">
                  <c:v>6.5</c:v>
                </c:pt>
                <c:pt idx="118">
                  <c:v>6.7</c:v>
                </c:pt>
                <c:pt idx="119">
                  <c:v>11.7</c:v>
                </c:pt>
                <c:pt idx="120">
                  <c:v>9.8000000000000007</c:v>
                </c:pt>
                <c:pt idx="121">
                  <c:v>1.9000000000000001</c:v>
                </c:pt>
                <c:pt idx="122">
                  <c:v>4.0999999999999996</c:v>
                </c:pt>
                <c:pt idx="123">
                  <c:v>6.6</c:v>
                </c:pt>
                <c:pt idx="124">
                  <c:v>3.1</c:v>
                </c:pt>
                <c:pt idx="125">
                  <c:v>11.3</c:v>
                </c:pt>
                <c:pt idx="126">
                  <c:v>6.6</c:v>
                </c:pt>
                <c:pt idx="127">
                  <c:v>9.3000000000000007</c:v>
                </c:pt>
                <c:pt idx="128">
                  <c:v>12</c:v>
                </c:pt>
                <c:pt idx="129">
                  <c:v>7.2</c:v>
                </c:pt>
                <c:pt idx="130">
                  <c:v>5.4</c:v>
                </c:pt>
                <c:pt idx="131">
                  <c:v>4.4000000000000004</c:v>
                </c:pt>
                <c:pt idx="132">
                  <c:v>2.9</c:v>
                </c:pt>
                <c:pt idx="133">
                  <c:v>4.9000000000000004</c:v>
                </c:pt>
                <c:pt idx="134">
                  <c:v>9.7000000000000011</c:v>
                </c:pt>
                <c:pt idx="135">
                  <c:v>8.6</c:v>
                </c:pt>
                <c:pt idx="136">
                  <c:v>3</c:v>
                </c:pt>
                <c:pt idx="137">
                  <c:v>4.5</c:v>
                </c:pt>
                <c:pt idx="138">
                  <c:v>10.3</c:v>
                </c:pt>
                <c:pt idx="139">
                  <c:v>7.1</c:v>
                </c:pt>
                <c:pt idx="140">
                  <c:v>2.4</c:v>
                </c:pt>
                <c:pt idx="141">
                  <c:v>4.0999999999999996</c:v>
                </c:pt>
                <c:pt idx="142">
                  <c:v>6.8</c:v>
                </c:pt>
                <c:pt idx="143">
                  <c:v>3.6</c:v>
                </c:pt>
                <c:pt idx="144">
                  <c:v>5.5</c:v>
                </c:pt>
                <c:pt idx="145">
                  <c:v>4.4000000000000004</c:v>
                </c:pt>
                <c:pt idx="146">
                  <c:v>4.2</c:v>
                </c:pt>
              </c:numCache>
            </c:numRef>
          </c:xVal>
          <c:yVal>
            <c:numRef>
              <c:f>'Dilated pupils'!$U$2:$U$148</c:f>
              <c:numCache>
                <c:formatCode>General</c:formatCode>
                <c:ptCount val="147"/>
                <c:pt idx="0">
                  <c:v>4</c:v>
                </c:pt>
                <c:pt idx="1">
                  <c:v>5</c:v>
                </c:pt>
                <c:pt idx="2">
                  <c:v>5</c:v>
                </c:pt>
                <c:pt idx="3">
                  <c:v>7</c:v>
                </c:pt>
                <c:pt idx="4">
                  <c:v>3.5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  <c:pt idx="8">
                  <c:v>4.25</c:v>
                </c:pt>
                <c:pt idx="10">
                  <c:v>5.5</c:v>
                </c:pt>
                <c:pt idx="11">
                  <c:v>3.5</c:v>
                </c:pt>
                <c:pt idx="12">
                  <c:v>2.75</c:v>
                </c:pt>
                <c:pt idx="13">
                  <c:v>2.75</c:v>
                </c:pt>
                <c:pt idx="14">
                  <c:v>3.75</c:v>
                </c:pt>
                <c:pt idx="15">
                  <c:v>3.5</c:v>
                </c:pt>
                <c:pt idx="16">
                  <c:v>5.5</c:v>
                </c:pt>
                <c:pt idx="17">
                  <c:v>4</c:v>
                </c:pt>
                <c:pt idx="18">
                  <c:v>6</c:v>
                </c:pt>
                <c:pt idx="19">
                  <c:v>4.5</c:v>
                </c:pt>
                <c:pt idx="20">
                  <c:v>6</c:v>
                </c:pt>
                <c:pt idx="21">
                  <c:v>4.5</c:v>
                </c:pt>
                <c:pt idx="22">
                  <c:v>4.5</c:v>
                </c:pt>
                <c:pt idx="23">
                  <c:v>4.5</c:v>
                </c:pt>
                <c:pt idx="24">
                  <c:v>2.5</c:v>
                </c:pt>
                <c:pt idx="25">
                  <c:v>4.5</c:v>
                </c:pt>
                <c:pt idx="26">
                  <c:v>3</c:v>
                </c:pt>
                <c:pt idx="27">
                  <c:v>3</c:v>
                </c:pt>
                <c:pt idx="28">
                  <c:v>5.5</c:v>
                </c:pt>
                <c:pt idx="29">
                  <c:v>4</c:v>
                </c:pt>
                <c:pt idx="30">
                  <c:v>4</c:v>
                </c:pt>
                <c:pt idx="31">
                  <c:v>3.5</c:v>
                </c:pt>
                <c:pt idx="32">
                  <c:v>3.5</c:v>
                </c:pt>
                <c:pt idx="33">
                  <c:v>2.5</c:v>
                </c:pt>
                <c:pt idx="34">
                  <c:v>4</c:v>
                </c:pt>
                <c:pt idx="35">
                  <c:v>3.5</c:v>
                </c:pt>
                <c:pt idx="36">
                  <c:v>6</c:v>
                </c:pt>
                <c:pt idx="37">
                  <c:v>3.5</c:v>
                </c:pt>
                <c:pt idx="38">
                  <c:v>3</c:v>
                </c:pt>
                <c:pt idx="39">
                  <c:v>3</c:v>
                </c:pt>
                <c:pt idx="40">
                  <c:v>6.5</c:v>
                </c:pt>
                <c:pt idx="41">
                  <c:v>4.5</c:v>
                </c:pt>
                <c:pt idx="42">
                  <c:v>4.5</c:v>
                </c:pt>
                <c:pt idx="43">
                  <c:v>2.5</c:v>
                </c:pt>
                <c:pt idx="44">
                  <c:v>6.5</c:v>
                </c:pt>
                <c:pt idx="45">
                  <c:v>6</c:v>
                </c:pt>
                <c:pt idx="46">
                  <c:v>5.5</c:v>
                </c:pt>
                <c:pt idx="47">
                  <c:v>4.5</c:v>
                </c:pt>
                <c:pt idx="48">
                  <c:v>5</c:v>
                </c:pt>
                <c:pt idx="49">
                  <c:v>4.5</c:v>
                </c:pt>
                <c:pt idx="50">
                  <c:v>3.5</c:v>
                </c:pt>
                <c:pt idx="51">
                  <c:v>2.5</c:v>
                </c:pt>
                <c:pt idx="52">
                  <c:v>3</c:v>
                </c:pt>
                <c:pt idx="53">
                  <c:v>5.5</c:v>
                </c:pt>
                <c:pt idx="54">
                  <c:v>4</c:v>
                </c:pt>
                <c:pt idx="55">
                  <c:v>3.5</c:v>
                </c:pt>
                <c:pt idx="56">
                  <c:v>5</c:v>
                </c:pt>
                <c:pt idx="57">
                  <c:v>4.5</c:v>
                </c:pt>
                <c:pt idx="58">
                  <c:v>5</c:v>
                </c:pt>
                <c:pt idx="59">
                  <c:v>4.5</c:v>
                </c:pt>
                <c:pt idx="60">
                  <c:v>3.5</c:v>
                </c:pt>
                <c:pt idx="61">
                  <c:v>5</c:v>
                </c:pt>
                <c:pt idx="62">
                  <c:v>5.5</c:v>
                </c:pt>
                <c:pt idx="63">
                  <c:v>5.5</c:v>
                </c:pt>
                <c:pt idx="64">
                  <c:v>4</c:v>
                </c:pt>
                <c:pt idx="65">
                  <c:v>3</c:v>
                </c:pt>
                <c:pt idx="66">
                  <c:v>3.5</c:v>
                </c:pt>
                <c:pt idx="67">
                  <c:v>4</c:v>
                </c:pt>
                <c:pt idx="68">
                  <c:v>5</c:v>
                </c:pt>
                <c:pt idx="69">
                  <c:v>4.5</c:v>
                </c:pt>
                <c:pt idx="70">
                  <c:v>3</c:v>
                </c:pt>
                <c:pt idx="71">
                  <c:v>3.75</c:v>
                </c:pt>
                <c:pt idx="72">
                  <c:v>4.5</c:v>
                </c:pt>
                <c:pt idx="73">
                  <c:v>7</c:v>
                </c:pt>
                <c:pt idx="74">
                  <c:v>4</c:v>
                </c:pt>
                <c:pt idx="75">
                  <c:v>5.5</c:v>
                </c:pt>
                <c:pt idx="76">
                  <c:v>3</c:v>
                </c:pt>
                <c:pt idx="77">
                  <c:v>4.25</c:v>
                </c:pt>
                <c:pt idx="78">
                  <c:v>6</c:v>
                </c:pt>
                <c:pt idx="79">
                  <c:v>4.5</c:v>
                </c:pt>
                <c:pt idx="80">
                  <c:v>2</c:v>
                </c:pt>
                <c:pt idx="81">
                  <c:v>1.75</c:v>
                </c:pt>
                <c:pt idx="82">
                  <c:v>4</c:v>
                </c:pt>
                <c:pt idx="83">
                  <c:v>3</c:v>
                </c:pt>
                <c:pt idx="84">
                  <c:v>2.5</c:v>
                </c:pt>
                <c:pt idx="85">
                  <c:v>3</c:v>
                </c:pt>
                <c:pt idx="86">
                  <c:v>3.5</c:v>
                </c:pt>
                <c:pt idx="87">
                  <c:v>2.5</c:v>
                </c:pt>
                <c:pt idx="88">
                  <c:v>5</c:v>
                </c:pt>
                <c:pt idx="89">
                  <c:v>4</c:v>
                </c:pt>
                <c:pt idx="90">
                  <c:v>2.5</c:v>
                </c:pt>
                <c:pt idx="91">
                  <c:v>5</c:v>
                </c:pt>
                <c:pt idx="92">
                  <c:v>4.5</c:v>
                </c:pt>
                <c:pt idx="93">
                  <c:v>5.25</c:v>
                </c:pt>
                <c:pt idx="94">
                  <c:v>3.5</c:v>
                </c:pt>
                <c:pt idx="95">
                  <c:v>3</c:v>
                </c:pt>
                <c:pt idx="96">
                  <c:v>5</c:v>
                </c:pt>
                <c:pt idx="97">
                  <c:v>3.5</c:v>
                </c:pt>
                <c:pt idx="98">
                  <c:v>5</c:v>
                </c:pt>
                <c:pt idx="99">
                  <c:v>5.5</c:v>
                </c:pt>
                <c:pt idx="100">
                  <c:v>4.5</c:v>
                </c:pt>
                <c:pt idx="101">
                  <c:v>5.5</c:v>
                </c:pt>
                <c:pt idx="102">
                  <c:v>5</c:v>
                </c:pt>
                <c:pt idx="103">
                  <c:v>6</c:v>
                </c:pt>
                <c:pt idx="104">
                  <c:v>3</c:v>
                </c:pt>
                <c:pt idx="105">
                  <c:v>3.5</c:v>
                </c:pt>
                <c:pt idx="106">
                  <c:v>6</c:v>
                </c:pt>
                <c:pt idx="107">
                  <c:v>3.75</c:v>
                </c:pt>
                <c:pt idx="108">
                  <c:v>3.5</c:v>
                </c:pt>
                <c:pt idx="109">
                  <c:v>4</c:v>
                </c:pt>
                <c:pt idx="110">
                  <c:v>6.5</c:v>
                </c:pt>
                <c:pt idx="111">
                  <c:v>5.25</c:v>
                </c:pt>
                <c:pt idx="112">
                  <c:v>2.5</c:v>
                </c:pt>
                <c:pt idx="113">
                  <c:v>4.5</c:v>
                </c:pt>
                <c:pt idx="114">
                  <c:v>3</c:v>
                </c:pt>
                <c:pt idx="115">
                  <c:v>3</c:v>
                </c:pt>
                <c:pt idx="116">
                  <c:v>9</c:v>
                </c:pt>
                <c:pt idx="117">
                  <c:v>5</c:v>
                </c:pt>
                <c:pt idx="118">
                  <c:v>4</c:v>
                </c:pt>
                <c:pt idx="119">
                  <c:v>3</c:v>
                </c:pt>
                <c:pt idx="120">
                  <c:v>4</c:v>
                </c:pt>
                <c:pt idx="121">
                  <c:v>3</c:v>
                </c:pt>
                <c:pt idx="122">
                  <c:v>3</c:v>
                </c:pt>
                <c:pt idx="123">
                  <c:v>3.5</c:v>
                </c:pt>
                <c:pt idx="124">
                  <c:v>4.5</c:v>
                </c:pt>
                <c:pt idx="125">
                  <c:v>6</c:v>
                </c:pt>
                <c:pt idx="126">
                  <c:v>3.5</c:v>
                </c:pt>
                <c:pt idx="127">
                  <c:v>5</c:v>
                </c:pt>
                <c:pt idx="128">
                  <c:v>3.5</c:v>
                </c:pt>
                <c:pt idx="129">
                  <c:v>4</c:v>
                </c:pt>
                <c:pt idx="130">
                  <c:v>3.5</c:v>
                </c:pt>
                <c:pt idx="131">
                  <c:v>4.25</c:v>
                </c:pt>
                <c:pt idx="132">
                  <c:v>5.5</c:v>
                </c:pt>
                <c:pt idx="133">
                  <c:v>4.5</c:v>
                </c:pt>
                <c:pt idx="134">
                  <c:v>5</c:v>
                </c:pt>
                <c:pt idx="135">
                  <c:v>4.5</c:v>
                </c:pt>
                <c:pt idx="136">
                  <c:v>4</c:v>
                </c:pt>
                <c:pt idx="137">
                  <c:v>5</c:v>
                </c:pt>
                <c:pt idx="138">
                  <c:v>2</c:v>
                </c:pt>
                <c:pt idx="139">
                  <c:v>3</c:v>
                </c:pt>
                <c:pt idx="140">
                  <c:v>4.5</c:v>
                </c:pt>
                <c:pt idx="141">
                  <c:v>5.5</c:v>
                </c:pt>
                <c:pt idx="142">
                  <c:v>4</c:v>
                </c:pt>
                <c:pt idx="143">
                  <c:v>2.75</c:v>
                </c:pt>
                <c:pt idx="144">
                  <c:v>5.5</c:v>
                </c:pt>
                <c:pt idx="145">
                  <c:v>3</c:v>
                </c:pt>
                <c:pt idx="146">
                  <c:v>5</c:v>
                </c:pt>
              </c:numCache>
            </c:numRef>
          </c:yVal>
        </c:ser>
        <c:ser>
          <c:idx val="0"/>
          <c:order val="1"/>
          <c:tx>
            <c:v>THC-COOH</c:v>
          </c:tx>
          <c:spPr>
            <a:ln w="28575">
              <a:noFill/>
            </a:ln>
          </c:spPr>
          <c:marker>
            <c:spPr>
              <a:solidFill>
                <a:srgbClr val="FFC00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'Dilated pupils'!$A$2:$A$102</c:f>
              <c:numCache>
                <c:formatCode>General</c:formatCode>
                <c:ptCount val="101"/>
                <c:pt idx="0">
                  <c:v>5.2</c:v>
                </c:pt>
                <c:pt idx="1">
                  <c:v>13.3</c:v>
                </c:pt>
                <c:pt idx="2">
                  <c:v>13.1</c:v>
                </c:pt>
                <c:pt idx="3">
                  <c:v>12</c:v>
                </c:pt>
                <c:pt idx="4">
                  <c:v>11.8</c:v>
                </c:pt>
                <c:pt idx="5">
                  <c:v>5.2</c:v>
                </c:pt>
                <c:pt idx="6">
                  <c:v>7.2</c:v>
                </c:pt>
                <c:pt idx="7">
                  <c:v>14.1</c:v>
                </c:pt>
                <c:pt idx="8">
                  <c:v>6.4</c:v>
                </c:pt>
                <c:pt idx="9">
                  <c:v>15.7</c:v>
                </c:pt>
                <c:pt idx="10">
                  <c:v>5.3</c:v>
                </c:pt>
                <c:pt idx="11">
                  <c:v>14.1</c:v>
                </c:pt>
                <c:pt idx="12">
                  <c:v>17.600000000000001</c:v>
                </c:pt>
                <c:pt idx="13">
                  <c:v>10.200000000000001</c:v>
                </c:pt>
                <c:pt idx="14">
                  <c:v>7.5</c:v>
                </c:pt>
                <c:pt idx="15">
                  <c:v>5.9</c:v>
                </c:pt>
                <c:pt idx="16">
                  <c:v>5</c:v>
                </c:pt>
                <c:pt idx="17">
                  <c:v>22.8</c:v>
                </c:pt>
                <c:pt idx="18">
                  <c:v>11.6</c:v>
                </c:pt>
                <c:pt idx="19">
                  <c:v>42.1</c:v>
                </c:pt>
                <c:pt idx="20">
                  <c:v>8.4</c:v>
                </c:pt>
                <c:pt idx="21">
                  <c:v>14</c:v>
                </c:pt>
                <c:pt idx="22">
                  <c:v>13.9</c:v>
                </c:pt>
                <c:pt idx="23">
                  <c:v>7.8</c:v>
                </c:pt>
                <c:pt idx="24">
                  <c:v>22.5</c:v>
                </c:pt>
                <c:pt idx="25">
                  <c:v>22.9</c:v>
                </c:pt>
                <c:pt idx="26">
                  <c:v>9.5</c:v>
                </c:pt>
                <c:pt idx="27">
                  <c:v>10.7</c:v>
                </c:pt>
                <c:pt idx="28">
                  <c:v>7.2</c:v>
                </c:pt>
                <c:pt idx="29">
                  <c:v>4.7</c:v>
                </c:pt>
                <c:pt idx="30">
                  <c:v>27</c:v>
                </c:pt>
                <c:pt idx="31">
                  <c:v>13.4</c:v>
                </c:pt>
                <c:pt idx="32">
                  <c:v>17.100000000000001</c:v>
                </c:pt>
                <c:pt idx="33">
                  <c:v>81.7</c:v>
                </c:pt>
                <c:pt idx="34">
                  <c:v>36.5</c:v>
                </c:pt>
                <c:pt idx="35">
                  <c:v>14.7</c:v>
                </c:pt>
                <c:pt idx="36">
                  <c:v>9.9</c:v>
                </c:pt>
                <c:pt idx="37">
                  <c:v>2.2999999999999998</c:v>
                </c:pt>
                <c:pt idx="38">
                  <c:v>6.2</c:v>
                </c:pt>
                <c:pt idx="39">
                  <c:v>13.7</c:v>
                </c:pt>
                <c:pt idx="40">
                  <c:v>20.100000000000001</c:v>
                </c:pt>
                <c:pt idx="41">
                  <c:v>13.4</c:v>
                </c:pt>
                <c:pt idx="42">
                  <c:v>6.2</c:v>
                </c:pt>
                <c:pt idx="43">
                  <c:v>6.6</c:v>
                </c:pt>
                <c:pt idx="44">
                  <c:v>16.399999999999999</c:v>
                </c:pt>
                <c:pt idx="45">
                  <c:v>13.3</c:v>
                </c:pt>
                <c:pt idx="46">
                  <c:v>19</c:v>
                </c:pt>
                <c:pt idx="47">
                  <c:v>16.3</c:v>
                </c:pt>
                <c:pt idx="48">
                  <c:v>7.1</c:v>
                </c:pt>
                <c:pt idx="49">
                  <c:v>19</c:v>
                </c:pt>
                <c:pt idx="50">
                  <c:v>13.5</c:v>
                </c:pt>
                <c:pt idx="51">
                  <c:v>6.5</c:v>
                </c:pt>
                <c:pt idx="52">
                  <c:v>21.1</c:v>
                </c:pt>
                <c:pt idx="53">
                  <c:v>42.8</c:v>
                </c:pt>
                <c:pt idx="54">
                  <c:v>46.5</c:v>
                </c:pt>
                <c:pt idx="55">
                  <c:v>26.9</c:v>
                </c:pt>
                <c:pt idx="56">
                  <c:v>26.4</c:v>
                </c:pt>
                <c:pt idx="57">
                  <c:v>50.5</c:v>
                </c:pt>
                <c:pt idx="58">
                  <c:v>9.4</c:v>
                </c:pt>
                <c:pt idx="59">
                  <c:v>21.7</c:v>
                </c:pt>
                <c:pt idx="60">
                  <c:v>2.1</c:v>
                </c:pt>
                <c:pt idx="61">
                  <c:v>42.6</c:v>
                </c:pt>
                <c:pt idx="62">
                  <c:v>17</c:v>
                </c:pt>
                <c:pt idx="63">
                  <c:v>26.2</c:v>
                </c:pt>
                <c:pt idx="64">
                  <c:v>7.1</c:v>
                </c:pt>
                <c:pt idx="65">
                  <c:v>9.7000000000000011</c:v>
                </c:pt>
                <c:pt idx="66">
                  <c:v>28.4</c:v>
                </c:pt>
                <c:pt idx="67">
                  <c:v>16.399999999999999</c:v>
                </c:pt>
                <c:pt idx="68">
                  <c:v>20.3</c:v>
                </c:pt>
                <c:pt idx="69">
                  <c:v>15</c:v>
                </c:pt>
                <c:pt idx="70">
                  <c:v>20</c:v>
                </c:pt>
                <c:pt idx="71">
                  <c:v>69.2</c:v>
                </c:pt>
                <c:pt idx="72">
                  <c:v>8.2000000000000011</c:v>
                </c:pt>
                <c:pt idx="73">
                  <c:v>20.3</c:v>
                </c:pt>
                <c:pt idx="74">
                  <c:v>9.4</c:v>
                </c:pt>
                <c:pt idx="75">
                  <c:v>5.2</c:v>
                </c:pt>
                <c:pt idx="76">
                  <c:v>16.3</c:v>
                </c:pt>
                <c:pt idx="77">
                  <c:v>5.3</c:v>
                </c:pt>
                <c:pt idx="78">
                  <c:v>40.300000000000004</c:v>
                </c:pt>
                <c:pt idx="79">
                  <c:v>27.3</c:v>
                </c:pt>
                <c:pt idx="80">
                  <c:v>5.2</c:v>
                </c:pt>
                <c:pt idx="81">
                  <c:v>26.6</c:v>
                </c:pt>
                <c:pt idx="82">
                  <c:v>3</c:v>
                </c:pt>
                <c:pt idx="83">
                  <c:v>33.800000000000004</c:v>
                </c:pt>
                <c:pt idx="84">
                  <c:v>6.7</c:v>
                </c:pt>
                <c:pt idx="85">
                  <c:v>15.9</c:v>
                </c:pt>
                <c:pt idx="86">
                  <c:v>6.3</c:v>
                </c:pt>
                <c:pt idx="87">
                  <c:v>7.6</c:v>
                </c:pt>
                <c:pt idx="88">
                  <c:v>4.4000000000000004</c:v>
                </c:pt>
                <c:pt idx="89">
                  <c:v>5.5</c:v>
                </c:pt>
                <c:pt idx="90">
                  <c:v>22.1</c:v>
                </c:pt>
                <c:pt idx="91">
                  <c:v>5.7</c:v>
                </c:pt>
                <c:pt idx="92">
                  <c:v>18</c:v>
                </c:pt>
                <c:pt idx="93">
                  <c:v>19.8</c:v>
                </c:pt>
                <c:pt idx="94">
                  <c:v>5.8</c:v>
                </c:pt>
                <c:pt idx="95">
                  <c:v>30.4</c:v>
                </c:pt>
                <c:pt idx="96">
                  <c:v>11.1</c:v>
                </c:pt>
                <c:pt idx="97">
                  <c:v>7.4</c:v>
                </c:pt>
                <c:pt idx="98">
                  <c:v>16.2</c:v>
                </c:pt>
                <c:pt idx="99">
                  <c:v>10.1</c:v>
                </c:pt>
                <c:pt idx="100">
                  <c:v>14.7</c:v>
                </c:pt>
              </c:numCache>
            </c:numRef>
          </c:xVal>
          <c:yVal>
            <c:numRef>
              <c:f>'Dilated pupils'!$J$2:$J$102</c:f>
              <c:numCache>
                <c:formatCode>General</c:formatCode>
                <c:ptCount val="101"/>
                <c:pt idx="0">
                  <c:v>4.5</c:v>
                </c:pt>
                <c:pt idx="1">
                  <c:v>5.5</c:v>
                </c:pt>
                <c:pt idx="2">
                  <c:v>4.5</c:v>
                </c:pt>
                <c:pt idx="3">
                  <c:v>3</c:v>
                </c:pt>
                <c:pt idx="4">
                  <c:v>5</c:v>
                </c:pt>
                <c:pt idx="5">
                  <c:v>3</c:v>
                </c:pt>
                <c:pt idx="6">
                  <c:v>4.5</c:v>
                </c:pt>
                <c:pt idx="7">
                  <c:v>2.5</c:v>
                </c:pt>
                <c:pt idx="8">
                  <c:v>4</c:v>
                </c:pt>
                <c:pt idx="9">
                  <c:v>3</c:v>
                </c:pt>
                <c:pt idx="10">
                  <c:v>4.5</c:v>
                </c:pt>
                <c:pt idx="11">
                  <c:v>3.5</c:v>
                </c:pt>
                <c:pt idx="12">
                  <c:v>4.75</c:v>
                </c:pt>
                <c:pt idx="13">
                  <c:v>5</c:v>
                </c:pt>
                <c:pt idx="14">
                  <c:v>2.5</c:v>
                </c:pt>
                <c:pt idx="15">
                  <c:v>4.5</c:v>
                </c:pt>
                <c:pt idx="16">
                  <c:v>7</c:v>
                </c:pt>
                <c:pt idx="17">
                  <c:v>3.5</c:v>
                </c:pt>
                <c:pt idx="18">
                  <c:v>3</c:v>
                </c:pt>
                <c:pt idx="19">
                  <c:v>4</c:v>
                </c:pt>
                <c:pt idx="20">
                  <c:v>2.5</c:v>
                </c:pt>
                <c:pt idx="21">
                  <c:v>4.5</c:v>
                </c:pt>
                <c:pt idx="22">
                  <c:v>3.5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5</c:v>
                </c:pt>
                <c:pt idx="27">
                  <c:v>2</c:v>
                </c:pt>
                <c:pt idx="28">
                  <c:v>4.5</c:v>
                </c:pt>
                <c:pt idx="29">
                  <c:v>5</c:v>
                </c:pt>
                <c:pt idx="30">
                  <c:v>3.5</c:v>
                </c:pt>
                <c:pt idx="31">
                  <c:v>4.5</c:v>
                </c:pt>
                <c:pt idx="32">
                  <c:v>4.5</c:v>
                </c:pt>
                <c:pt idx="33">
                  <c:v>3</c:v>
                </c:pt>
                <c:pt idx="34">
                  <c:v>3.75</c:v>
                </c:pt>
                <c:pt idx="35">
                  <c:v>4</c:v>
                </c:pt>
                <c:pt idx="36">
                  <c:v>5.5</c:v>
                </c:pt>
                <c:pt idx="37">
                  <c:v>3</c:v>
                </c:pt>
                <c:pt idx="38">
                  <c:v>3.5</c:v>
                </c:pt>
                <c:pt idx="39">
                  <c:v>5.5</c:v>
                </c:pt>
                <c:pt idx="40">
                  <c:v>3.5</c:v>
                </c:pt>
                <c:pt idx="41">
                  <c:v>4.75</c:v>
                </c:pt>
                <c:pt idx="42">
                  <c:v>4.5</c:v>
                </c:pt>
                <c:pt idx="43">
                  <c:v>4.5</c:v>
                </c:pt>
                <c:pt idx="44">
                  <c:v>5</c:v>
                </c:pt>
                <c:pt idx="45">
                  <c:v>4.5</c:v>
                </c:pt>
                <c:pt idx="46">
                  <c:v>7</c:v>
                </c:pt>
                <c:pt idx="47">
                  <c:v>2.75</c:v>
                </c:pt>
                <c:pt idx="48">
                  <c:v>7</c:v>
                </c:pt>
                <c:pt idx="49">
                  <c:v>3.5</c:v>
                </c:pt>
                <c:pt idx="50">
                  <c:v>3</c:v>
                </c:pt>
                <c:pt idx="51">
                  <c:v>2.5</c:v>
                </c:pt>
                <c:pt idx="52">
                  <c:v>4.5</c:v>
                </c:pt>
                <c:pt idx="53">
                  <c:v>5</c:v>
                </c:pt>
                <c:pt idx="54">
                  <c:v>3.5</c:v>
                </c:pt>
                <c:pt idx="55">
                  <c:v>4.25</c:v>
                </c:pt>
                <c:pt idx="56">
                  <c:v>5</c:v>
                </c:pt>
                <c:pt idx="57">
                  <c:v>3</c:v>
                </c:pt>
                <c:pt idx="58">
                  <c:v>4</c:v>
                </c:pt>
                <c:pt idx="59">
                  <c:v>3.5</c:v>
                </c:pt>
                <c:pt idx="60">
                  <c:v>7</c:v>
                </c:pt>
                <c:pt idx="61">
                  <c:v>3.5</c:v>
                </c:pt>
                <c:pt idx="62">
                  <c:v>4.5</c:v>
                </c:pt>
                <c:pt idx="63">
                  <c:v>2.5</c:v>
                </c:pt>
                <c:pt idx="64">
                  <c:v>5.5</c:v>
                </c:pt>
                <c:pt idx="65">
                  <c:v>6.5</c:v>
                </c:pt>
                <c:pt idx="66">
                  <c:v>3.5</c:v>
                </c:pt>
                <c:pt idx="67">
                  <c:v>4.5</c:v>
                </c:pt>
                <c:pt idx="68">
                  <c:v>2</c:v>
                </c:pt>
                <c:pt idx="69">
                  <c:v>2.5</c:v>
                </c:pt>
                <c:pt idx="70">
                  <c:v>4</c:v>
                </c:pt>
                <c:pt idx="71">
                  <c:v>4.5</c:v>
                </c:pt>
                <c:pt idx="72">
                  <c:v>3.5</c:v>
                </c:pt>
                <c:pt idx="73">
                  <c:v>5</c:v>
                </c:pt>
                <c:pt idx="74">
                  <c:v>4</c:v>
                </c:pt>
                <c:pt idx="75">
                  <c:v>5.5</c:v>
                </c:pt>
                <c:pt idx="76">
                  <c:v>5</c:v>
                </c:pt>
                <c:pt idx="77">
                  <c:v>4.5</c:v>
                </c:pt>
                <c:pt idx="78">
                  <c:v>3.5</c:v>
                </c:pt>
                <c:pt idx="79">
                  <c:v>3</c:v>
                </c:pt>
                <c:pt idx="80">
                  <c:v>5</c:v>
                </c:pt>
                <c:pt idx="81">
                  <c:v>4</c:v>
                </c:pt>
                <c:pt idx="82">
                  <c:v>6</c:v>
                </c:pt>
                <c:pt idx="83">
                  <c:v>4.5</c:v>
                </c:pt>
                <c:pt idx="84">
                  <c:v>5</c:v>
                </c:pt>
                <c:pt idx="85">
                  <c:v>3</c:v>
                </c:pt>
                <c:pt idx="86">
                  <c:v>4</c:v>
                </c:pt>
                <c:pt idx="87">
                  <c:v>2.5</c:v>
                </c:pt>
                <c:pt idx="88">
                  <c:v>4</c:v>
                </c:pt>
                <c:pt idx="89">
                  <c:v>5.5</c:v>
                </c:pt>
                <c:pt idx="90">
                  <c:v>4</c:v>
                </c:pt>
                <c:pt idx="91">
                  <c:v>2</c:v>
                </c:pt>
                <c:pt idx="92">
                  <c:v>4.5</c:v>
                </c:pt>
                <c:pt idx="93">
                  <c:v>5</c:v>
                </c:pt>
                <c:pt idx="94">
                  <c:v>3</c:v>
                </c:pt>
                <c:pt idx="95">
                  <c:v>4.5</c:v>
                </c:pt>
                <c:pt idx="96">
                  <c:v>3.5</c:v>
                </c:pt>
                <c:pt idx="97">
                  <c:v>4</c:v>
                </c:pt>
                <c:pt idx="98">
                  <c:v>2.5</c:v>
                </c:pt>
                <c:pt idx="99">
                  <c:v>6.5</c:v>
                </c:pt>
                <c:pt idx="100">
                  <c:v>4.5</c:v>
                </c:pt>
              </c:numCache>
            </c:numRef>
          </c:yVal>
        </c:ser>
        <c:axId val="69549440"/>
        <c:axId val="69597056"/>
      </c:scatterChart>
      <c:valAx>
        <c:axId val="69549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</c:title>
        <c:numFmt formatCode="General" sourceLinked="1"/>
        <c:tickLblPos val="nextTo"/>
        <c:crossAx val="69597056"/>
        <c:crosses val="autoZero"/>
        <c:crossBetween val="midCat"/>
      </c:valAx>
      <c:valAx>
        <c:axId val="69597056"/>
        <c:scaling>
          <c:orientation val="minMax"/>
        </c:scaling>
        <c:axPos val="l"/>
        <c:majorGridlines/>
        <c:numFmt formatCode="General" sourceLinked="1"/>
        <c:tickLblPos val="nextTo"/>
        <c:crossAx val="69549440"/>
        <c:crosses val="autoZero"/>
        <c:crossBetween val="midCat"/>
      </c:valAx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solidFill>
      <a:schemeClr val="bg1"/>
    </a:solidFill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2"/>
          <c:order val="0"/>
          <c:tx>
            <c:v>THC/THC-COOH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chemeClr val="accent2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Pulse!$G$2:$G$148</c:f>
              <c:numCache>
                <c:formatCode>General</c:formatCode>
                <c:ptCount val="147"/>
                <c:pt idx="0">
                  <c:v>8.1</c:v>
                </c:pt>
                <c:pt idx="1">
                  <c:v>6</c:v>
                </c:pt>
                <c:pt idx="2">
                  <c:v>3.9</c:v>
                </c:pt>
                <c:pt idx="3">
                  <c:v>6.5</c:v>
                </c:pt>
                <c:pt idx="4">
                  <c:v>6.4</c:v>
                </c:pt>
                <c:pt idx="5">
                  <c:v>6.7</c:v>
                </c:pt>
                <c:pt idx="6">
                  <c:v>25</c:v>
                </c:pt>
                <c:pt idx="7">
                  <c:v>4.3</c:v>
                </c:pt>
                <c:pt idx="8">
                  <c:v>1.6</c:v>
                </c:pt>
                <c:pt idx="9">
                  <c:v>5.7</c:v>
                </c:pt>
                <c:pt idx="10">
                  <c:v>15.2</c:v>
                </c:pt>
                <c:pt idx="11">
                  <c:v>4.8</c:v>
                </c:pt>
                <c:pt idx="12">
                  <c:v>3.3</c:v>
                </c:pt>
                <c:pt idx="13">
                  <c:v>13.3</c:v>
                </c:pt>
                <c:pt idx="14">
                  <c:v>12.4</c:v>
                </c:pt>
                <c:pt idx="15">
                  <c:v>5.8</c:v>
                </c:pt>
                <c:pt idx="16">
                  <c:v>5.3</c:v>
                </c:pt>
                <c:pt idx="17">
                  <c:v>11.3</c:v>
                </c:pt>
                <c:pt idx="18">
                  <c:v>1.6</c:v>
                </c:pt>
                <c:pt idx="19">
                  <c:v>2.8</c:v>
                </c:pt>
                <c:pt idx="20">
                  <c:v>11.5</c:v>
                </c:pt>
                <c:pt idx="21">
                  <c:v>2.8</c:v>
                </c:pt>
                <c:pt idx="22">
                  <c:v>2.7</c:v>
                </c:pt>
                <c:pt idx="23">
                  <c:v>8</c:v>
                </c:pt>
                <c:pt idx="24">
                  <c:v>12.4</c:v>
                </c:pt>
                <c:pt idx="25">
                  <c:v>2.2999999999999998</c:v>
                </c:pt>
                <c:pt idx="26">
                  <c:v>5.2</c:v>
                </c:pt>
                <c:pt idx="27">
                  <c:v>8.3000000000000007</c:v>
                </c:pt>
                <c:pt idx="28">
                  <c:v>3.4</c:v>
                </c:pt>
                <c:pt idx="29">
                  <c:v>3.6</c:v>
                </c:pt>
                <c:pt idx="30">
                  <c:v>7.8</c:v>
                </c:pt>
                <c:pt idx="31">
                  <c:v>5.8</c:v>
                </c:pt>
                <c:pt idx="32">
                  <c:v>4.5999999999999996</c:v>
                </c:pt>
                <c:pt idx="33">
                  <c:v>1.9000000000000001</c:v>
                </c:pt>
                <c:pt idx="34">
                  <c:v>3.9</c:v>
                </c:pt>
                <c:pt idx="35">
                  <c:v>21.9</c:v>
                </c:pt>
                <c:pt idx="36">
                  <c:v>3.6</c:v>
                </c:pt>
                <c:pt idx="37">
                  <c:v>10.1</c:v>
                </c:pt>
                <c:pt idx="38">
                  <c:v>2.2000000000000002</c:v>
                </c:pt>
                <c:pt idx="39">
                  <c:v>7.6</c:v>
                </c:pt>
                <c:pt idx="40">
                  <c:v>5.9</c:v>
                </c:pt>
                <c:pt idx="41">
                  <c:v>1.9000000000000001</c:v>
                </c:pt>
                <c:pt idx="42">
                  <c:v>7.8</c:v>
                </c:pt>
                <c:pt idx="43">
                  <c:v>10.9</c:v>
                </c:pt>
                <c:pt idx="44">
                  <c:v>2.6</c:v>
                </c:pt>
                <c:pt idx="45">
                  <c:v>2.8</c:v>
                </c:pt>
                <c:pt idx="46">
                  <c:v>12.4</c:v>
                </c:pt>
                <c:pt idx="47">
                  <c:v>3.1</c:v>
                </c:pt>
                <c:pt idx="48">
                  <c:v>4.5</c:v>
                </c:pt>
                <c:pt idx="49">
                  <c:v>1.6</c:v>
                </c:pt>
                <c:pt idx="50">
                  <c:v>11.2</c:v>
                </c:pt>
                <c:pt idx="51">
                  <c:v>5.7</c:v>
                </c:pt>
                <c:pt idx="52">
                  <c:v>3.8</c:v>
                </c:pt>
                <c:pt idx="53">
                  <c:v>6.4</c:v>
                </c:pt>
                <c:pt idx="54">
                  <c:v>7.4</c:v>
                </c:pt>
                <c:pt idx="55">
                  <c:v>2.4</c:v>
                </c:pt>
                <c:pt idx="56">
                  <c:v>2.2000000000000002</c:v>
                </c:pt>
                <c:pt idx="57">
                  <c:v>4.3</c:v>
                </c:pt>
                <c:pt idx="58">
                  <c:v>4.9000000000000004</c:v>
                </c:pt>
                <c:pt idx="59">
                  <c:v>3.4</c:v>
                </c:pt>
                <c:pt idx="60">
                  <c:v>23</c:v>
                </c:pt>
                <c:pt idx="61">
                  <c:v>6.9</c:v>
                </c:pt>
                <c:pt idx="62">
                  <c:v>7.4</c:v>
                </c:pt>
                <c:pt idx="63">
                  <c:v>4.8</c:v>
                </c:pt>
                <c:pt idx="64">
                  <c:v>2.2000000000000002</c:v>
                </c:pt>
                <c:pt idx="65">
                  <c:v>5.9</c:v>
                </c:pt>
                <c:pt idx="66">
                  <c:v>1.8</c:v>
                </c:pt>
                <c:pt idx="67">
                  <c:v>23.3</c:v>
                </c:pt>
                <c:pt idx="68">
                  <c:v>3.2</c:v>
                </c:pt>
                <c:pt idx="69">
                  <c:v>3.3</c:v>
                </c:pt>
                <c:pt idx="70">
                  <c:v>2.9</c:v>
                </c:pt>
                <c:pt idx="71">
                  <c:v>4.0999999999999996</c:v>
                </c:pt>
                <c:pt idx="72">
                  <c:v>7.3</c:v>
                </c:pt>
                <c:pt idx="73">
                  <c:v>2.2000000000000002</c:v>
                </c:pt>
                <c:pt idx="74">
                  <c:v>15.8</c:v>
                </c:pt>
                <c:pt idx="75">
                  <c:v>7.9</c:v>
                </c:pt>
                <c:pt idx="76">
                  <c:v>10.8</c:v>
                </c:pt>
                <c:pt idx="77">
                  <c:v>20.5</c:v>
                </c:pt>
                <c:pt idx="78">
                  <c:v>73.7</c:v>
                </c:pt>
                <c:pt idx="79">
                  <c:v>16.3</c:v>
                </c:pt>
                <c:pt idx="80">
                  <c:v>5.2</c:v>
                </c:pt>
                <c:pt idx="81">
                  <c:v>12.4</c:v>
                </c:pt>
                <c:pt idx="82">
                  <c:v>7.9</c:v>
                </c:pt>
                <c:pt idx="83">
                  <c:v>4.8</c:v>
                </c:pt>
                <c:pt idx="84">
                  <c:v>1.6</c:v>
                </c:pt>
                <c:pt idx="85">
                  <c:v>4.4000000000000004</c:v>
                </c:pt>
                <c:pt idx="86">
                  <c:v>3</c:v>
                </c:pt>
                <c:pt idx="87">
                  <c:v>13.5</c:v>
                </c:pt>
                <c:pt idx="88">
                  <c:v>22.9</c:v>
                </c:pt>
                <c:pt idx="89">
                  <c:v>8.8000000000000007</c:v>
                </c:pt>
                <c:pt idx="90">
                  <c:v>8.9</c:v>
                </c:pt>
                <c:pt idx="91">
                  <c:v>11.9</c:v>
                </c:pt>
                <c:pt idx="92">
                  <c:v>10.200000000000001</c:v>
                </c:pt>
                <c:pt idx="93">
                  <c:v>3.7</c:v>
                </c:pt>
                <c:pt idx="94">
                  <c:v>6.9</c:v>
                </c:pt>
                <c:pt idx="95">
                  <c:v>3.2</c:v>
                </c:pt>
                <c:pt idx="96">
                  <c:v>7.1</c:v>
                </c:pt>
                <c:pt idx="97">
                  <c:v>2</c:v>
                </c:pt>
                <c:pt idx="98">
                  <c:v>1.9000000000000001</c:v>
                </c:pt>
                <c:pt idx="99">
                  <c:v>5.6</c:v>
                </c:pt>
                <c:pt idx="100">
                  <c:v>11.2</c:v>
                </c:pt>
                <c:pt idx="101">
                  <c:v>4.0999999999999996</c:v>
                </c:pt>
                <c:pt idx="102">
                  <c:v>5.0999999999999996</c:v>
                </c:pt>
                <c:pt idx="103">
                  <c:v>4.0999999999999996</c:v>
                </c:pt>
                <c:pt idx="104">
                  <c:v>12.6</c:v>
                </c:pt>
                <c:pt idx="105">
                  <c:v>5.3</c:v>
                </c:pt>
                <c:pt idx="106">
                  <c:v>8.1</c:v>
                </c:pt>
                <c:pt idx="107">
                  <c:v>5</c:v>
                </c:pt>
                <c:pt idx="108">
                  <c:v>6.8</c:v>
                </c:pt>
                <c:pt idx="109">
                  <c:v>4.4000000000000004</c:v>
                </c:pt>
                <c:pt idx="110">
                  <c:v>2.5</c:v>
                </c:pt>
                <c:pt idx="111">
                  <c:v>14.8</c:v>
                </c:pt>
                <c:pt idx="112">
                  <c:v>7.8</c:v>
                </c:pt>
                <c:pt idx="113">
                  <c:v>11.7</c:v>
                </c:pt>
                <c:pt idx="114">
                  <c:v>4.5999999999999996</c:v>
                </c:pt>
                <c:pt idx="115">
                  <c:v>6.7</c:v>
                </c:pt>
                <c:pt idx="116">
                  <c:v>5.4</c:v>
                </c:pt>
                <c:pt idx="117">
                  <c:v>6.5</c:v>
                </c:pt>
                <c:pt idx="118">
                  <c:v>6.7</c:v>
                </c:pt>
                <c:pt idx="119">
                  <c:v>11.7</c:v>
                </c:pt>
                <c:pt idx="120">
                  <c:v>9.8000000000000007</c:v>
                </c:pt>
                <c:pt idx="121">
                  <c:v>1.9000000000000001</c:v>
                </c:pt>
                <c:pt idx="122">
                  <c:v>4.0999999999999996</c:v>
                </c:pt>
                <c:pt idx="123">
                  <c:v>6.6</c:v>
                </c:pt>
                <c:pt idx="124">
                  <c:v>3.1</c:v>
                </c:pt>
                <c:pt idx="125">
                  <c:v>11.3</c:v>
                </c:pt>
                <c:pt idx="126">
                  <c:v>6.6</c:v>
                </c:pt>
                <c:pt idx="127">
                  <c:v>9.3000000000000007</c:v>
                </c:pt>
                <c:pt idx="128">
                  <c:v>12</c:v>
                </c:pt>
                <c:pt idx="129">
                  <c:v>7.2</c:v>
                </c:pt>
                <c:pt idx="130">
                  <c:v>5.4</c:v>
                </c:pt>
                <c:pt idx="131">
                  <c:v>4.4000000000000004</c:v>
                </c:pt>
                <c:pt idx="132">
                  <c:v>2.9</c:v>
                </c:pt>
                <c:pt idx="133">
                  <c:v>4.9000000000000004</c:v>
                </c:pt>
                <c:pt idx="134">
                  <c:v>9.7000000000000011</c:v>
                </c:pt>
                <c:pt idx="135">
                  <c:v>8.6</c:v>
                </c:pt>
                <c:pt idx="136">
                  <c:v>3</c:v>
                </c:pt>
                <c:pt idx="137">
                  <c:v>4.5</c:v>
                </c:pt>
                <c:pt idx="138">
                  <c:v>10.3</c:v>
                </c:pt>
                <c:pt idx="139">
                  <c:v>7.1</c:v>
                </c:pt>
                <c:pt idx="140">
                  <c:v>2.4</c:v>
                </c:pt>
                <c:pt idx="141">
                  <c:v>4.0999999999999996</c:v>
                </c:pt>
                <c:pt idx="142">
                  <c:v>6.8</c:v>
                </c:pt>
                <c:pt idx="143">
                  <c:v>3.6</c:v>
                </c:pt>
                <c:pt idx="144">
                  <c:v>5.5</c:v>
                </c:pt>
                <c:pt idx="145">
                  <c:v>4.4000000000000004</c:v>
                </c:pt>
                <c:pt idx="146">
                  <c:v>4.2</c:v>
                </c:pt>
              </c:numCache>
            </c:numRef>
          </c:xVal>
          <c:yVal>
            <c:numRef>
              <c:f>Pulse!$K$2:$K$148</c:f>
              <c:numCache>
                <c:formatCode>General</c:formatCode>
                <c:ptCount val="147"/>
                <c:pt idx="0">
                  <c:v>96.666666666666671</c:v>
                </c:pt>
                <c:pt idx="1">
                  <c:v>126.66666666666667</c:v>
                </c:pt>
                <c:pt idx="2">
                  <c:v>82</c:v>
                </c:pt>
                <c:pt idx="3">
                  <c:v>144</c:v>
                </c:pt>
                <c:pt idx="4">
                  <c:v>68.666666666666671</c:v>
                </c:pt>
                <c:pt idx="5">
                  <c:v>88</c:v>
                </c:pt>
                <c:pt idx="6">
                  <c:v>140</c:v>
                </c:pt>
                <c:pt idx="7">
                  <c:v>117.3333333333332</c:v>
                </c:pt>
                <c:pt idx="8">
                  <c:v>60</c:v>
                </c:pt>
                <c:pt idx="9">
                  <c:v>92</c:v>
                </c:pt>
                <c:pt idx="10">
                  <c:v>76</c:v>
                </c:pt>
                <c:pt idx="11">
                  <c:v>76.666666666666671</c:v>
                </c:pt>
                <c:pt idx="12">
                  <c:v>67.333333333333258</c:v>
                </c:pt>
                <c:pt idx="13">
                  <c:v>78</c:v>
                </c:pt>
                <c:pt idx="14">
                  <c:v>90</c:v>
                </c:pt>
                <c:pt idx="15">
                  <c:v>98</c:v>
                </c:pt>
                <c:pt idx="16">
                  <c:v>77.333333333333258</c:v>
                </c:pt>
                <c:pt idx="17">
                  <c:v>98.666666666666671</c:v>
                </c:pt>
                <c:pt idx="18">
                  <c:v>97.333333333333258</c:v>
                </c:pt>
                <c:pt idx="19">
                  <c:v>106</c:v>
                </c:pt>
                <c:pt idx="20">
                  <c:v>64.666666666666671</c:v>
                </c:pt>
                <c:pt idx="21">
                  <c:v>78</c:v>
                </c:pt>
                <c:pt idx="22">
                  <c:v>86</c:v>
                </c:pt>
                <c:pt idx="23">
                  <c:v>96.666666666666671</c:v>
                </c:pt>
                <c:pt idx="24">
                  <c:v>112.66666666666667</c:v>
                </c:pt>
                <c:pt idx="25">
                  <c:v>80</c:v>
                </c:pt>
                <c:pt idx="26">
                  <c:v>86.666666666666671</c:v>
                </c:pt>
                <c:pt idx="27">
                  <c:v>98.666666666666671</c:v>
                </c:pt>
                <c:pt idx="28">
                  <c:v>73.333333333333258</c:v>
                </c:pt>
                <c:pt idx="29">
                  <c:v>74</c:v>
                </c:pt>
                <c:pt idx="30">
                  <c:v>106</c:v>
                </c:pt>
                <c:pt idx="31">
                  <c:v>106</c:v>
                </c:pt>
                <c:pt idx="32">
                  <c:v>69.333333333333258</c:v>
                </c:pt>
                <c:pt idx="33">
                  <c:v>77.333333333333258</c:v>
                </c:pt>
                <c:pt idx="34">
                  <c:v>71.333333333333258</c:v>
                </c:pt>
                <c:pt idx="35">
                  <c:v>83.333333333333258</c:v>
                </c:pt>
                <c:pt idx="36">
                  <c:v>128</c:v>
                </c:pt>
                <c:pt idx="37">
                  <c:v>106.66666666666667</c:v>
                </c:pt>
                <c:pt idx="38">
                  <c:v>62</c:v>
                </c:pt>
                <c:pt idx="39">
                  <c:v>82</c:v>
                </c:pt>
                <c:pt idx="40">
                  <c:v>92.666666666666671</c:v>
                </c:pt>
                <c:pt idx="41">
                  <c:v>98.666666666666671</c:v>
                </c:pt>
                <c:pt idx="42">
                  <c:v>106.66666666666667</c:v>
                </c:pt>
                <c:pt idx="43">
                  <c:v>92</c:v>
                </c:pt>
                <c:pt idx="44">
                  <c:v>92.666666666666671</c:v>
                </c:pt>
                <c:pt idx="45">
                  <c:v>91.333333333333258</c:v>
                </c:pt>
                <c:pt idx="46">
                  <c:v>72.666666666666671</c:v>
                </c:pt>
                <c:pt idx="47">
                  <c:v>108</c:v>
                </c:pt>
                <c:pt idx="48">
                  <c:v>78</c:v>
                </c:pt>
                <c:pt idx="49">
                  <c:v>114</c:v>
                </c:pt>
                <c:pt idx="50">
                  <c:v>70.666666666666671</c:v>
                </c:pt>
                <c:pt idx="51">
                  <c:v>68.666666666666671</c:v>
                </c:pt>
                <c:pt idx="52">
                  <c:v>108.66666666666667</c:v>
                </c:pt>
                <c:pt idx="53">
                  <c:v>92.666666666666671</c:v>
                </c:pt>
                <c:pt idx="54">
                  <c:v>103.3333333333332</c:v>
                </c:pt>
                <c:pt idx="55">
                  <c:v>89.333333333333258</c:v>
                </c:pt>
                <c:pt idx="56">
                  <c:v>126</c:v>
                </c:pt>
                <c:pt idx="57">
                  <c:v>103.3333333333332</c:v>
                </c:pt>
                <c:pt idx="58">
                  <c:v>102.66666666666667</c:v>
                </c:pt>
                <c:pt idx="59">
                  <c:v>95.333333333333258</c:v>
                </c:pt>
                <c:pt idx="60">
                  <c:v>73.333333333333258</c:v>
                </c:pt>
                <c:pt idx="61">
                  <c:v>105.3333333333332</c:v>
                </c:pt>
                <c:pt idx="62">
                  <c:v>88</c:v>
                </c:pt>
                <c:pt idx="63">
                  <c:v>90.666666666666671</c:v>
                </c:pt>
                <c:pt idx="64">
                  <c:v>81.333333333333258</c:v>
                </c:pt>
                <c:pt idx="65">
                  <c:v>108</c:v>
                </c:pt>
                <c:pt idx="66">
                  <c:v>99.333333333333258</c:v>
                </c:pt>
                <c:pt idx="67">
                  <c:v>112</c:v>
                </c:pt>
                <c:pt idx="68">
                  <c:v>82</c:v>
                </c:pt>
                <c:pt idx="69">
                  <c:v>94.666666666666671</c:v>
                </c:pt>
                <c:pt idx="70">
                  <c:v>82.666666666666671</c:v>
                </c:pt>
                <c:pt idx="71">
                  <c:v>82</c:v>
                </c:pt>
                <c:pt idx="72">
                  <c:v>82</c:v>
                </c:pt>
                <c:pt idx="73">
                  <c:v>86.666666666666671</c:v>
                </c:pt>
                <c:pt idx="74">
                  <c:v>91.333333333333258</c:v>
                </c:pt>
                <c:pt idx="75">
                  <c:v>101.3333333333332</c:v>
                </c:pt>
                <c:pt idx="76">
                  <c:v>90.666666666666671</c:v>
                </c:pt>
                <c:pt idx="77">
                  <c:v>78.666666666666671</c:v>
                </c:pt>
                <c:pt idx="78">
                  <c:v>90.666666666666671</c:v>
                </c:pt>
                <c:pt idx="79">
                  <c:v>116</c:v>
                </c:pt>
                <c:pt idx="80">
                  <c:v>91.333333333333258</c:v>
                </c:pt>
                <c:pt idx="81">
                  <c:v>88</c:v>
                </c:pt>
                <c:pt idx="82">
                  <c:v>91.333333333333258</c:v>
                </c:pt>
                <c:pt idx="83">
                  <c:v>94</c:v>
                </c:pt>
                <c:pt idx="84">
                  <c:v>143.3333333333336</c:v>
                </c:pt>
                <c:pt idx="85">
                  <c:v>95.333333333333258</c:v>
                </c:pt>
                <c:pt idx="86">
                  <c:v>70</c:v>
                </c:pt>
                <c:pt idx="87">
                  <c:v>112.66666666666667</c:v>
                </c:pt>
                <c:pt idx="88">
                  <c:v>74.666666666666671</c:v>
                </c:pt>
                <c:pt idx="89">
                  <c:v>60</c:v>
                </c:pt>
                <c:pt idx="90">
                  <c:v>50</c:v>
                </c:pt>
                <c:pt idx="91">
                  <c:v>122.66666666666667</c:v>
                </c:pt>
                <c:pt idx="92">
                  <c:v>94</c:v>
                </c:pt>
                <c:pt idx="93">
                  <c:v>107.3333333333332</c:v>
                </c:pt>
                <c:pt idx="94">
                  <c:v>128</c:v>
                </c:pt>
                <c:pt idx="95">
                  <c:v>108.66666666666667</c:v>
                </c:pt>
                <c:pt idx="96">
                  <c:v>64</c:v>
                </c:pt>
                <c:pt idx="97">
                  <c:v>106</c:v>
                </c:pt>
                <c:pt idx="98">
                  <c:v>106.66666666666667</c:v>
                </c:pt>
                <c:pt idx="99">
                  <c:v>74.666666666666671</c:v>
                </c:pt>
                <c:pt idx="100">
                  <c:v>116</c:v>
                </c:pt>
                <c:pt idx="101">
                  <c:v>98.666666666666671</c:v>
                </c:pt>
                <c:pt idx="102">
                  <c:v>113.3333333333332</c:v>
                </c:pt>
                <c:pt idx="103">
                  <c:v>106.66666666666667</c:v>
                </c:pt>
                <c:pt idx="104">
                  <c:v>84.666666666666671</c:v>
                </c:pt>
                <c:pt idx="105">
                  <c:v>89.333333333333258</c:v>
                </c:pt>
                <c:pt idx="106">
                  <c:v>106.66666666666667</c:v>
                </c:pt>
                <c:pt idx="107">
                  <c:v>80.666666666666671</c:v>
                </c:pt>
                <c:pt idx="108">
                  <c:v>87.333333333333258</c:v>
                </c:pt>
                <c:pt idx="109">
                  <c:v>99.333333333333258</c:v>
                </c:pt>
                <c:pt idx="110">
                  <c:v>107.3333333333332</c:v>
                </c:pt>
                <c:pt idx="111">
                  <c:v>108</c:v>
                </c:pt>
                <c:pt idx="112">
                  <c:v>105.3333333333332</c:v>
                </c:pt>
                <c:pt idx="113">
                  <c:v>82.666666666666671</c:v>
                </c:pt>
                <c:pt idx="114">
                  <c:v>82</c:v>
                </c:pt>
                <c:pt idx="115">
                  <c:v>130.66666666666652</c:v>
                </c:pt>
                <c:pt idx="116">
                  <c:v>91</c:v>
                </c:pt>
                <c:pt idx="117">
                  <c:v>135.3333333333336</c:v>
                </c:pt>
                <c:pt idx="118">
                  <c:v>86</c:v>
                </c:pt>
                <c:pt idx="119">
                  <c:v>101.3333333333332</c:v>
                </c:pt>
                <c:pt idx="120">
                  <c:v>92.666666666666671</c:v>
                </c:pt>
                <c:pt idx="121">
                  <c:v>70</c:v>
                </c:pt>
                <c:pt idx="122">
                  <c:v>81.333333333333258</c:v>
                </c:pt>
                <c:pt idx="123">
                  <c:v>92</c:v>
                </c:pt>
                <c:pt idx="124">
                  <c:v>112</c:v>
                </c:pt>
                <c:pt idx="125">
                  <c:v>90.666666666666671</c:v>
                </c:pt>
                <c:pt idx="126">
                  <c:v>84.666666666666671</c:v>
                </c:pt>
                <c:pt idx="127">
                  <c:v>103.3333333333332</c:v>
                </c:pt>
                <c:pt idx="128">
                  <c:v>107.3333333333332</c:v>
                </c:pt>
                <c:pt idx="129">
                  <c:v>78.666666666666671</c:v>
                </c:pt>
                <c:pt idx="130">
                  <c:v>68</c:v>
                </c:pt>
                <c:pt idx="131">
                  <c:v>100</c:v>
                </c:pt>
                <c:pt idx="132">
                  <c:v>109.3333333333332</c:v>
                </c:pt>
                <c:pt idx="133">
                  <c:v>113.3333333333332</c:v>
                </c:pt>
                <c:pt idx="134">
                  <c:v>87.333333333333258</c:v>
                </c:pt>
                <c:pt idx="135">
                  <c:v>87.333333333333258</c:v>
                </c:pt>
                <c:pt idx="136">
                  <c:v>88</c:v>
                </c:pt>
                <c:pt idx="137">
                  <c:v>99.333333333333258</c:v>
                </c:pt>
                <c:pt idx="138">
                  <c:v>97.333333333333258</c:v>
                </c:pt>
                <c:pt idx="139">
                  <c:v>102</c:v>
                </c:pt>
                <c:pt idx="140">
                  <c:v>98.666666666666671</c:v>
                </c:pt>
                <c:pt idx="141">
                  <c:v>95.333333333333258</c:v>
                </c:pt>
                <c:pt idx="142">
                  <c:v>105.3333333333332</c:v>
                </c:pt>
                <c:pt idx="143">
                  <c:v>58.666666666666536</c:v>
                </c:pt>
                <c:pt idx="144">
                  <c:v>104.66666666666667</c:v>
                </c:pt>
                <c:pt idx="145">
                  <c:v>90</c:v>
                </c:pt>
                <c:pt idx="146">
                  <c:v>94.666666666666671</c:v>
                </c:pt>
              </c:numCache>
            </c:numRef>
          </c:yVal>
        </c:ser>
        <c:ser>
          <c:idx val="1"/>
          <c:order val="1"/>
          <c:tx>
            <c:v>THC-COOH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C00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Pulse!$A$2:$A$102</c:f>
              <c:numCache>
                <c:formatCode>General</c:formatCode>
                <c:ptCount val="101"/>
                <c:pt idx="0">
                  <c:v>5.2</c:v>
                </c:pt>
                <c:pt idx="1">
                  <c:v>13.3</c:v>
                </c:pt>
                <c:pt idx="2">
                  <c:v>13.1</c:v>
                </c:pt>
                <c:pt idx="3">
                  <c:v>12</c:v>
                </c:pt>
                <c:pt idx="4">
                  <c:v>11.8</c:v>
                </c:pt>
                <c:pt idx="5">
                  <c:v>5.2</c:v>
                </c:pt>
                <c:pt idx="6">
                  <c:v>7.2</c:v>
                </c:pt>
                <c:pt idx="7">
                  <c:v>14.1</c:v>
                </c:pt>
                <c:pt idx="8">
                  <c:v>6.4</c:v>
                </c:pt>
                <c:pt idx="9">
                  <c:v>15.7</c:v>
                </c:pt>
                <c:pt idx="10">
                  <c:v>5.3</c:v>
                </c:pt>
                <c:pt idx="11">
                  <c:v>14.1</c:v>
                </c:pt>
                <c:pt idx="12">
                  <c:v>17.600000000000001</c:v>
                </c:pt>
                <c:pt idx="13">
                  <c:v>10.200000000000001</c:v>
                </c:pt>
                <c:pt idx="14">
                  <c:v>7.5</c:v>
                </c:pt>
                <c:pt idx="15">
                  <c:v>5.9</c:v>
                </c:pt>
                <c:pt idx="16">
                  <c:v>5</c:v>
                </c:pt>
                <c:pt idx="17">
                  <c:v>22.8</c:v>
                </c:pt>
                <c:pt idx="18">
                  <c:v>11.6</c:v>
                </c:pt>
                <c:pt idx="19">
                  <c:v>42.1</c:v>
                </c:pt>
                <c:pt idx="20">
                  <c:v>8.4</c:v>
                </c:pt>
                <c:pt idx="21">
                  <c:v>14</c:v>
                </c:pt>
                <c:pt idx="22">
                  <c:v>13.9</c:v>
                </c:pt>
                <c:pt idx="23">
                  <c:v>7.8</c:v>
                </c:pt>
                <c:pt idx="24">
                  <c:v>22.5</c:v>
                </c:pt>
                <c:pt idx="25">
                  <c:v>22.9</c:v>
                </c:pt>
                <c:pt idx="26">
                  <c:v>9.5</c:v>
                </c:pt>
                <c:pt idx="27">
                  <c:v>10.7</c:v>
                </c:pt>
                <c:pt idx="28">
                  <c:v>7.2</c:v>
                </c:pt>
                <c:pt idx="29">
                  <c:v>4.7</c:v>
                </c:pt>
                <c:pt idx="30">
                  <c:v>27</c:v>
                </c:pt>
                <c:pt idx="31">
                  <c:v>13.4</c:v>
                </c:pt>
                <c:pt idx="32">
                  <c:v>17.100000000000001</c:v>
                </c:pt>
                <c:pt idx="33">
                  <c:v>81.7</c:v>
                </c:pt>
                <c:pt idx="34">
                  <c:v>36.5</c:v>
                </c:pt>
                <c:pt idx="35">
                  <c:v>14.7</c:v>
                </c:pt>
                <c:pt idx="36">
                  <c:v>9.9</c:v>
                </c:pt>
                <c:pt idx="37">
                  <c:v>2.2999999999999998</c:v>
                </c:pt>
                <c:pt idx="38">
                  <c:v>6.2</c:v>
                </c:pt>
                <c:pt idx="39">
                  <c:v>13.7</c:v>
                </c:pt>
                <c:pt idx="40">
                  <c:v>20.100000000000001</c:v>
                </c:pt>
                <c:pt idx="41">
                  <c:v>13.4</c:v>
                </c:pt>
                <c:pt idx="42">
                  <c:v>6.2</c:v>
                </c:pt>
                <c:pt idx="43">
                  <c:v>6.6</c:v>
                </c:pt>
                <c:pt idx="44">
                  <c:v>16.399999999999999</c:v>
                </c:pt>
                <c:pt idx="45">
                  <c:v>13.3</c:v>
                </c:pt>
                <c:pt idx="46">
                  <c:v>19</c:v>
                </c:pt>
                <c:pt idx="47">
                  <c:v>16.3</c:v>
                </c:pt>
                <c:pt idx="48">
                  <c:v>7.1</c:v>
                </c:pt>
                <c:pt idx="49">
                  <c:v>19</c:v>
                </c:pt>
                <c:pt idx="50">
                  <c:v>13.5</c:v>
                </c:pt>
                <c:pt idx="51">
                  <c:v>6.5</c:v>
                </c:pt>
                <c:pt idx="52">
                  <c:v>21.1</c:v>
                </c:pt>
                <c:pt idx="53">
                  <c:v>42.8</c:v>
                </c:pt>
                <c:pt idx="54">
                  <c:v>46.5</c:v>
                </c:pt>
                <c:pt idx="55">
                  <c:v>26.9</c:v>
                </c:pt>
                <c:pt idx="56">
                  <c:v>26.4</c:v>
                </c:pt>
                <c:pt idx="57">
                  <c:v>50.5</c:v>
                </c:pt>
                <c:pt idx="58">
                  <c:v>9.4</c:v>
                </c:pt>
                <c:pt idx="59">
                  <c:v>21.7</c:v>
                </c:pt>
                <c:pt idx="60">
                  <c:v>2.1</c:v>
                </c:pt>
                <c:pt idx="61">
                  <c:v>42.6</c:v>
                </c:pt>
                <c:pt idx="62">
                  <c:v>17</c:v>
                </c:pt>
                <c:pt idx="63">
                  <c:v>26.2</c:v>
                </c:pt>
                <c:pt idx="64">
                  <c:v>7.1</c:v>
                </c:pt>
                <c:pt idx="65">
                  <c:v>9.7000000000000011</c:v>
                </c:pt>
                <c:pt idx="66">
                  <c:v>28.4</c:v>
                </c:pt>
                <c:pt idx="67">
                  <c:v>16.399999999999999</c:v>
                </c:pt>
                <c:pt idx="68">
                  <c:v>20.3</c:v>
                </c:pt>
                <c:pt idx="69">
                  <c:v>15</c:v>
                </c:pt>
                <c:pt idx="70">
                  <c:v>20</c:v>
                </c:pt>
                <c:pt idx="71">
                  <c:v>69.2</c:v>
                </c:pt>
                <c:pt idx="72">
                  <c:v>8.2000000000000011</c:v>
                </c:pt>
                <c:pt idx="73">
                  <c:v>20.3</c:v>
                </c:pt>
                <c:pt idx="74">
                  <c:v>9.4</c:v>
                </c:pt>
                <c:pt idx="75">
                  <c:v>5.2</c:v>
                </c:pt>
                <c:pt idx="76">
                  <c:v>16.3</c:v>
                </c:pt>
                <c:pt idx="77">
                  <c:v>5.3</c:v>
                </c:pt>
                <c:pt idx="78">
                  <c:v>40.300000000000004</c:v>
                </c:pt>
                <c:pt idx="79">
                  <c:v>27.3</c:v>
                </c:pt>
                <c:pt idx="80">
                  <c:v>5.2</c:v>
                </c:pt>
                <c:pt idx="81">
                  <c:v>26.6</c:v>
                </c:pt>
                <c:pt idx="82">
                  <c:v>3</c:v>
                </c:pt>
                <c:pt idx="83">
                  <c:v>33.800000000000004</c:v>
                </c:pt>
                <c:pt idx="84">
                  <c:v>6.7</c:v>
                </c:pt>
                <c:pt idx="85">
                  <c:v>15.9</c:v>
                </c:pt>
                <c:pt idx="86">
                  <c:v>6.3</c:v>
                </c:pt>
                <c:pt idx="87">
                  <c:v>7.6</c:v>
                </c:pt>
                <c:pt idx="88">
                  <c:v>4.4000000000000004</c:v>
                </c:pt>
                <c:pt idx="89">
                  <c:v>5.5</c:v>
                </c:pt>
                <c:pt idx="90">
                  <c:v>22.1</c:v>
                </c:pt>
                <c:pt idx="91">
                  <c:v>5.7</c:v>
                </c:pt>
                <c:pt idx="92">
                  <c:v>18</c:v>
                </c:pt>
                <c:pt idx="93">
                  <c:v>19.8</c:v>
                </c:pt>
                <c:pt idx="94">
                  <c:v>5.8</c:v>
                </c:pt>
                <c:pt idx="95">
                  <c:v>30.4</c:v>
                </c:pt>
                <c:pt idx="96">
                  <c:v>11.1</c:v>
                </c:pt>
                <c:pt idx="97">
                  <c:v>7.4</c:v>
                </c:pt>
                <c:pt idx="98">
                  <c:v>16.2</c:v>
                </c:pt>
                <c:pt idx="99">
                  <c:v>10.1</c:v>
                </c:pt>
                <c:pt idx="100">
                  <c:v>14.7</c:v>
                </c:pt>
              </c:numCache>
            </c:numRef>
          </c:xVal>
          <c:yVal>
            <c:numRef>
              <c:f>Pulse!$E$2:$E$102</c:f>
              <c:numCache>
                <c:formatCode>General</c:formatCode>
                <c:ptCount val="101"/>
                <c:pt idx="0">
                  <c:v>92.666666666666671</c:v>
                </c:pt>
                <c:pt idx="1">
                  <c:v>69.333333333333258</c:v>
                </c:pt>
                <c:pt idx="2">
                  <c:v>95.333333333333258</c:v>
                </c:pt>
                <c:pt idx="3">
                  <c:v>99.333333333333258</c:v>
                </c:pt>
                <c:pt idx="4">
                  <c:v>104.66666666666667</c:v>
                </c:pt>
                <c:pt idx="5">
                  <c:v>92</c:v>
                </c:pt>
                <c:pt idx="6">
                  <c:v>70.666666666666671</c:v>
                </c:pt>
                <c:pt idx="7">
                  <c:v>66</c:v>
                </c:pt>
                <c:pt idx="8">
                  <c:v>98</c:v>
                </c:pt>
                <c:pt idx="9">
                  <c:v>106</c:v>
                </c:pt>
                <c:pt idx="10">
                  <c:v>106</c:v>
                </c:pt>
                <c:pt idx="11">
                  <c:v>105.3333333333332</c:v>
                </c:pt>
                <c:pt idx="12">
                  <c:v>112</c:v>
                </c:pt>
                <c:pt idx="13">
                  <c:v>105.3333333333332</c:v>
                </c:pt>
                <c:pt idx="14">
                  <c:v>88</c:v>
                </c:pt>
                <c:pt idx="15">
                  <c:v>106.66666666666667</c:v>
                </c:pt>
                <c:pt idx="16">
                  <c:v>100</c:v>
                </c:pt>
                <c:pt idx="17">
                  <c:v>100.66666666666667</c:v>
                </c:pt>
                <c:pt idx="18">
                  <c:v>88</c:v>
                </c:pt>
                <c:pt idx="19">
                  <c:v>61.333333333333336</c:v>
                </c:pt>
                <c:pt idx="20">
                  <c:v>93.333333333333258</c:v>
                </c:pt>
                <c:pt idx="21">
                  <c:v>84.666666666666671</c:v>
                </c:pt>
                <c:pt idx="22">
                  <c:v>108</c:v>
                </c:pt>
                <c:pt idx="23">
                  <c:v>90.666666666666671</c:v>
                </c:pt>
                <c:pt idx="24">
                  <c:v>93</c:v>
                </c:pt>
                <c:pt idx="25">
                  <c:v>96</c:v>
                </c:pt>
                <c:pt idx="26">
                  <c:v>96</c:v>
                </c:pt>
                <c:pt idx="27">
                  <c:v>108</c:v>
                </c:pt>
                <c:pt idx="28">
                  <c:v>87.666666666666671</c:v>
                </c:pt>
                <c:pt idx="29">
                  <c:v>108</c:v>
                </c:pt>
                <c:pt idx="30">
                  <c:v>81.333333333333258</c:v>
                </c:pt>
                <c:pt idx="31">
                  <c:v>102.66666666666667</c:v>
                </c:pt>
                <c:pt idx="32">
                  <c:v>115</c:v>
                </c:pt>
                <c:pt idx="33">
                  <c:v>89.333333333333258</c:v>
                </c:pt>
                <c:pt idx="34">
                  <c:v>114</c:v>
                </c:pt>
                <c:pt idx="35">
                  <c:v>84</c:v>
                </c:pt>
                <c:pt idx="36">
                  <c:v>99.333333333333258</c:v>
                </c:pt>
                <c:pt idx="37">
                  <c:v>86.666666666666671</c:v>
                </c:pt>
                <c:pt idx="38">
                  <c:v>92.666666666666671</c:v>
                </c:pt>
                <c:pt idx="39">
                  <c:v>90</c:v>
                </c:pt>
                <c:pt idx="40">
                  <c:v>103.3333333333332</c:v>
                </c:pt>
                <c:pt idx="41">
                  <c:v>48.666666666666536</c:v>
                </c:pt>
                <c:pt idx="42">
                  <c:v>70</c:v>
                </c:pt>
                <c:pt idx="43">
                  <c:v>103.3333333333332</c:v>
                </c:pt>
                <c:pt idx="44">
                  <c:v>107.3333333333332</c:v>
                </c:pt>
                <c:pt idx="45">
                  <c:v>106</c:v>
                </c:pt>
                <c:pt idx="46">
                  <c:v>96</c:v>
                </c:pt>
                <c:pt idx="47">
                  <c:v>94</c:v>
                </c:pt>
                <c:pt idx="48">
                  <c:v>116</c:v>
                </c:pt>
                <c:pt idx="49">
                  <c:v>82</c:v>
                </c:pt>
                <c:pt idx="50">
                  <c:v>104</c:v>
                </c:pt>
                <c:pt idx="51">
                  <c:v>106</c:v>
                </c:pt>
                <c:pt idx="52">
                  <c:v>110.66666666666667</c:v>
                </c:pt>
                <c:pt idx="53">
                  <c:v>68</c:v>
                </c:pt>
                <c:pt idx="54">
                  <c:v>90</c:v>
                </c:pt>
                <c:pt idx="55">
                  <c:v>96</c:v>
                </c:pt>
                <c:pt idx="56">
                  <c:v>85.333333333333258</c:v>
                </c:pt>
                <c:pt idx="57">
                  <c:v>84.666666666666671</c:v>
                </c:pt>
                <c:pt idx="58">
                  <c:v>110</c:v>
                </c:pt>
                <c:pt idx="59">
                  <c:v>78</c:v>
                </c:pt>
                <c:pt idx="60">
                  <c:v>119.3333333333332</c:v>
                </c:pt>
                <c:pt idx="61">
                  <c:v>114.66666666666667</c:v>
                </c:pt>
                <c:pt idx="62">
                  <c:v>70</c:v>
                </c:pt>
                <c:pt idx="63">
                  <c:v>89.333333333333258</c:v>
                </c:pt>
                <c:pt idx="64">
                  <c:v>102.66666666666667</c:v>
                </c:pt>
                <c:pt idx="65">
                  <c:v>90.666666666666671</c:v>
                </c:pt>
                <c:pt idx="66">
                  <c:v>67.333333333333258</c:v>
                </c:pt>
                <c:pt idx="67">
                  <c:v>100.66666666666667</c:v>
                </c:pt>
                <c:pt idx="68">
                  <c:v>64.666666666666671</c:v>
                </c:pt>
                <c:pt idx="69">
                  <c:v>76.666666666666671</c:v>
                </c:pt>
                <c:pt idx="70">
                  <c:v>93.333333333333258</c:v>
                </c:pt>
                <c:pt idx="71">
                  <c:v>68</c:v>
                </c:pt>
                <c:pt idx="72">
                  <c:v>85.333333333333258</c:v>
                </c:pt>
                <c:pt idx="73">
                  <c:v>90.666666666666671</c:v>
                </c:pt>
                <c:pt idx="74">
                  <c:v>101.3333333333332</c:v>
                </c:pt>
                <c:pt idx="75">
                  <c:v>83.333333333333258</c:v>
                </c:pt>
                <c:pt idx="76">
                  <c:v>101.3333333333332</c:v>
                </c:pt>
                <c:pt idx="77">
                  <c:v>100</c:v>
                </c:pt>
                <c:pt idx="78">
                  <c:v>80.666666666666671</c:v>
                </c:pt>
                <c:pt idx="79">
                  <c:v>73.333333333333258</c:v>
                </c:pt>
                <c:pt idx="80">
                  <c:v>85.333333333333258</c:v>
                </c:pt>
                <c:pt idx="81">
                  <c:v>108</c:v>
                </c:pt>
                <c:pt idx="82">
                  <c:v>103.3333333333332</c:v>
                </c:pt>
                <c:pt idx="83">
                  <c:v>119.3333333333332</c:v>
                </c:pt>
                <c:pt idx="84">
                  <c:v>92</c:v>
                </c:pt>
                <c:pt idx="85">
                  <c:v>109.3333333333332</c:v>
                </c:pt>
                <c:pt idx="86">
                  <c:v>99.333333333333258</c:v>
                </c:pt>
                <c:pt idx="87">
                  <c:v>74</c:v>
                </c:pt>
                <c:pt idx="88">
                  <c:v>97.333333333333258</c:v>
                </c:pt>
                <c:pt idx="89">
                  <c:v>110</c:v>
                </c:pt>
                <c:pt idx="90">
                  <c:v>91.333333333333258</c:v>
                </c:pt>
                <c:pt idx="91">
                  <c:v>127.3333333333332</c:v>
                </c:pt>
                <c:pt idx="92">
                  <c:v>76.666666666666671</c:v>
                </c:pt>
                <c:pt idx="93">
                  <c:v>94.666666666666671</c:v>
                </c:pt>
                <c:pt idx="94">
                  <c:v>113.3333333333332</c:v>
                </c:pt>
                <c:pt idx="95">
                  <c:v>75.333333333333258</c:v>
                </c:pt>
                <c:pt idx="96">
                  <c:v>101.3333333333332</c:v>
                </c:pt>
                <c:pt idx="97">
                  <c:v>101.3333333333332</c:v>
                </c:pt>
                <c:pt idx="98">
                  <c:v>61.333333333333336</c:v>
                </c:pt>
                <c:pt idx="99">
                  <c:v>56</c:v>
                </c:pt>
                <c:pt idx="100">
                  <c:v>91.333333333333258</c:v>
                </c:pt>
              </c:numCache>
            </c:numRef>
          </c:yVal>
        </c:ser>
        <c:axId val="47875968"/>
        <c:axId val="47899008"/>
      </c:scatterChart>
      <c:valAx>
        <c:axId val="47875968"/>
        <c:scaling>
          <c:orientation val="minMax"/>
          <c:max val="8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42305660710680465"/>
              <c:y val="0.9112945256842897"/>
            </c:manualLayout>
          </c:layout>
        </c:title>
        <c:numFmt formatCode="General" sourceLinked="1"/>
        <c:tickLblPos val="nextTo"/>
        <c:crossAx val="47899008"/>
        <c:crosses val="autoZero"/>
        <c:crossBetween val="midCat"/>
      </c:valAx>
      <c:valAx>
        <c:axId val="47899008"/>
        <c:scaling>
          <c:orientation val="minMax"/>
          <c:max val="150"/>
          <c:min val="40"/>
        </c:scaling>
        <c:axPos val="l"/>
        <c:majorGridlines>
          <c:spPr>
            <a:ln>
              <a:solidFill>
                <a:srgbClr val="000000"/>
              </a:solidFill>
            </a:ln>
          </c:spPr>
        </c:majorGridlines>
        <c:numFmt formatCode="General" sourceLinked="1"/>
        <c:tickLblPos val="nextTo"/>
        <c:crossAx val="47875968"/>
        <c:crosses val="autoZero"/>
        <c:crossBetween val="midCat"/>
        <c:majorUnit val="10"/>
      </c:valAx>
      <c:spPr>
        <a:solidFill>
          <a:srgbClr val="FFFFFF"/>
        </a:solidFill>
      </c:spPr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solidFill>
      <a:schemeClr val="accent3"/>
    </a:solidFill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6.0558327486291925E-2"/>
          <c:y val="4.7619047619047693E-2"/>
          <c:w val="0.68612717964709891"/>
          <c:h val="0.87345730221222351"/>
        </c:manualLayout>
      </c:layout>
      <c:scatterChart>
        <c:scatterStyle val="lineMarker"/>
        <c:ser>
          <c:idx val="1"/>
          <c:order val="0"/>
          <c:tx>
            <c:v>THC/THC-COOH</c:v>
          </c:tx>
          <c:spPr>
            <a:ln w="28575">
              <a:noFill/>
            </a:ln>
          </c:spPr>
          <c:marker>
            <c:symbol val="diamond"/>
            <c:size val="7"/>
            <c:spPr>
              <a:ln>
                <a:solidFill>
                  <a:srgbClr val="000000"/>
                </a:solidFill>
              </a:ln>
            </c:spPr>
          </c:marker>
          <c:xVal>
            <c:numRef>
              <c:f>Systolic!$E$2:$E$148</c:f>
              <c:numCache>
                <c:formatCode>General</c:formatCode>
                <c:ptCount val="147"/>
                <c:pt idx="0">
                  <c:v>8.1</c:v>
                </c:pt>
                <c:pt idx="1">
                  <c:v>6</c:v>
                </c:pt>
                <c:pt idx="2">
                  <c:v>3.9</c:v>
                </c:pt>
                <c:pt idx="3">
                  <c:v>6.5</c:v>
                </c:pt>
                <c:pt idx="4">
                  <c:v>6.4</c:v>
                </c:pt>
                <c:pt idx="5">
                  <c:v>6.7</c:v>
                </c:pt>
                <c:pt idx="6">
                  <c:v>25</c:v>
                </c:pt>
                <c:pt idx="7">
                  <c:v>4.3</c:v>
                </c:pt>
                <c:pt idx="8">
                  <c:v>1.6</c:v>
                </c:pt>
                <c:pt idx="9">
                  <c:v>5.7</c:v>
                </c:pt>
                <c:pt idx="10">
                  <c:v>15.2</c:v>
                </c:pt>
                <c:pt idx="11">
                  <c:v>4.8</c:v>
                </c:pt>
                <c:pt idx="12">
                  <c:v>3.3</c:v>
                </c:pt>
                <c:pt idx="13">
                  <c:v>13.3</c:v>
                </c:pt>
                <c:pt idx="14">
                  <c:v>12.4</c:v>
                </c:pt>
                <c:pt idx="15">
                  <c:v>5.8</c:v>
                </c:pt>
                <c:pt idx="16">
                  <c:v>5.3</c:v>
                </c:pt>
                <c:pt idx="17">
                  <c:v>11.3</c:v>
                </c:pt>
                <c:pt idx="18">
                  <c:v>1.6</c:v>
                </c:pt>
                <c:pt idx="19">
                  <c:v>2.8</c:v>
                </c:pt>
                <c:pt idx="20">
                  <c:v>11.5</c:v>
                </c:pt>
                <c:pt idx="21">
                  <c:v>2.8</c:v>
                </c:pt>
                <c:pt idx="22">
                  <c:v>2.7</c:v>
                </c:pt>
                <c:pt idx="23">
                  <c:v>8</c:v>
                </c:pt>
                <c:pt idx="24">
                  <c:v>12.4</c:v>
                </c:pt>
                <c:pt idx="25">
                  <c:v>2.2999999999999998</c:v>
                </c:pt>
                <c:pt idx="26">
                  <c:v>5.2</c:v>
                </c:pt>
                <c:pt idx="27">
                  <c:v>8.3000000000000007</c:v>
                </c:pt>
                <c:pt idx="28">
                  <c:v>3.4</c:v>
                </c:pt>
                <c:pt idx="29">
                  <c:v>3.6</c:v>
                </c:pt>
                <c:pt idx="30">
                  <c:v>7.8</c:v>
                </c:pt>
                <c:pt idx="31">
                  <c:v>5.8</c:v>
                </c:pt>
                <c:pt idx="32">
                  <c:v>4.5999999999999996</c:v>
                </c:pt>
                <c:pt idx="33">
                  <c:v>1.9000000000000001</c:v>
                </c:pt>
                <c:pt idx="34">
                  <c:v>3.9</c:v>
                </c:pt>
                <c:pt idx="35">
                  <c:v>21.9</c:v>
                </c:pt>
                <c:pt idx="36">
                  <c:v>3.6</c:v>
                </c:pt>
                <c:pt idx="37">
                  <c:v>10.1</c:v>
                </c:pt>
                <c:pt idx="38">
                  <c:v>2.2000000000000002</c:v>
                </c:pt>
                <c:pt idx="39">
                  <c:v>7.6</c:v>
                </c:pt>
                <c:pt idx="40">
                  <c:v>5.9</c:v>
                </c:pt>
                <c:pt idx="41">
                  <c:v>1.9000000000000001</c:v>
                </c:pt>
                <c:pt idx="42">
                  <c:v>7.8</c:v>
                </c:pt>
                <c:pt idx="43">
                  <c:v>10.9</c:v>
                </c:pt>
                <c:pt idx="44">
                  <c:v>2.6</c:v>
                </c:pt>
                <c:pt idx="45">
                  <c:v>2.8</c:v>
                </c:pt>
                <c:pt idx="46">
                  <c:v>12.4</c:v>
                </c:pt>
                <c:pt idx="47">
                  <c:v>3.1</c:v>
                </c:pt>
                <c:pt idx="48">
                  <c:v>4.5</c:v>
                </c:pt>
                <c:pt idx="49">
                  <c:v>1.6</c:v>
                </c:pt>
                <c:pt idx="50">
                  <c:v>11.2</c:v>
                </c:pt>
                <c:pt idx="51">
                  <c:v>5.7</c:v>
                </c:pt>
                <c:pt idx="52">
                  <c:v>3.8</c:v>
                </c:pt>
                <c:pt idx="53">
                  <c:v>6.4</c:v>
                </c:pt>
                <c:pt idx="54">
                  <c:v>7.4</c:v>
                </c:pt>
                <c:pt idx="55">
                  <c:v>2.4</c:v>
                </c:pt>
                <c:pt idx="56">
                  <c:v>2.2000000000000002</c:v>
                </c:pt>
                <c:pt idx="57">
                  <c:v>4.3</c:v>
                </c:pt>
                <c:pt idx="58">
                  <c:v>4.9000000000000004</c:v>
                </c:pt>
                <c:pt idx="59">
                  <c:v>3.4</c:v>
                </c:pt>
                <c:pt idx="60">
                  <c:v>23</c:v>
                </c:pt>
                <c:pt idx="61">
                  <c:v>6.9</c:v>
                </c:pt>
                <c:pt idx="62">
                  <c:v>7.4</c:v>
                </c:pt>
                <c:pt idx="63">
                  <c:v>4.8</c:v>
                </c:pt>
                <c:pt idx="64">
                  <c:v>2.2000000000000002</c:v>
                </c:pt>
                <c:pt idx="65">
                  <c:v>5.9</c:v>
                </c:pt>
                <c:pt idx="66">
                  <c:v>1.8</c:v>
                </c:pt>
                <c:pt idx="67">
                  <c:v>23.3</c:v>
                </c:pt>
                <c:pt idx="68">
                  <c:v>3.2</c:v>
                </c:pt>
                <c:pt idx="69">
                  <c:v>3.3</c:v>
                </c:pt>
                <c:pt idx="70">
                  <c:v>2.9</c:v>
                </c:pt>
                <c:pt idx="71">
                  <c:v>4.0999999999999996</c:v>
                </c:pt>
                <c:pt idx="72">
                  <c:v>7.3</c:v>
                </c:pt>
                <c:pt idx="73">
                  <c:v>2.2000000000000002</c:v>
                </c:pt>
                <c:pt idx="74">
                  <c:v>15.8</c:v>
                </c:pt>
                <c:pt idx="75">
                  <c:v>7.9</c:v>
                </c:pt>
                <c:pt idx="76">
                  <c:v>10.8</c:v>
                </c:pt>
                <c:pt idx="77">
                  <c:v>20.5</c:v>
                </c:pt>
                <c:pt idx="78">
                  <c:v>73.7</c:v>
                </c:pt>
                <c:pt idx="79">
                  <c:v>16.3</c:v>
                </c:pt>
                <c:pt idx="80">
                  <c:v>5.2</c:v>
                </c:pt>
                <c:pt idx="81">
                  <c:v>12.4</c:v>
                </c:pt>
                <c:pt idx="82">
                  <c:v>7.9</c:v>
                </c:pt>
                <c:pt idx="83">
                  <c:v>4.8</c:v>
                </c:pt>
                <c:pt idx="84">
                  <c:v>1.6</c:v>
                </c:pt>
                <c:pt idx="85">
                  <c:v>4.4000000000000004</c:v>
                </c:pt>
                <c:pt idx="86">
                  <c:v>3</c:v>
                </c:pt>
                <c:pt idx="87">
                  <c:v>13.5</c:v>
                </c:pt>
                <c:pt idx="88">
                  <c:v>22.9</c:v>
                </c:pt>
                <c:pt idx="89">
                  <c:v>8.8000000000000007</c:v>
                </c:pt>
                <c:pt idx="90">
                  <c:v>8.9</c:v>
                </c:pt>
                <c:pt idx="91">
                  <c:v>11.9</c:v>
                </c:pt>
                <c:pt idx="92">
                  <c:v>10.200000000000001</c:v>
                </c:pt>
                <c:pt idx="93">
                  <c:v>3.7</c:v>
                </c:pt>
                <c:pt idx="94">
                  <c:v>6.9</c:v>
                </c:pt>
                <c:pt idx="95">
                  <c:v>3.2</c:v>
                </c:pt>
                <c:pt idx="96">
                  <c:v>7.1</c:v>
                </c:pt>
                <c:pt idx="97">
                  <c:v>2</c:v>
                </c:pt>
                <c:pt idx="98">
                  <c:v>1.9000000000000001</c:v>
                </c:pt>
                <c:pt idx="99">
                  <c:v>5.6</c:v>
                </c:pt>
                <c:pt idx="100">
                  <c:v>11.2</c:v>
                </c:pt>
                <c:pt idx="101">
                  <c:v>4.0999999999999996</c:v>
                </c:pt>
                <c:pt idx="102">
                  <c:v>5.0999999999999996</c:v>
                </c:pt>
                <c:pt idx="103">
                  <c:v>4.0999999999999996</c:v>
                </c:pt>
                <c:pt idx="104">
                  <c:v>12.6</c:v>
                </c:pt>
                <c:pt idx="105">
                  <c:v>5.3</c:v>
                </c:pt>
                <c:pt idx="106">
                  <c:v>8.1</c:v>
                </c:pt>
                <c:pt idx="107">
                  <c:v>5</c:v>
                </c:pt>
                <c:pt idx="108">
                  <c:v>6.8</c:v>
                </c:pt>
                <c:pt idx="109">
                  <c:v>4.4000000000000004</c:v>
                </c:pt>
                <c:pt idx="110">
                  <c:v>2.5</c:v>
                </c:pt>
                <c:pt idx="111">
                  <c:v>14.8</c:v>
                </c:pt>
                <c:pt idx="112">
                  <c:v>7.8</c:v>
                </c:pt>
                <c:pt idx="113">
                  <c:v>11.7</c:v>
                </c:pt>
                <c:pt idx="114">
                  <c:v>4.5999999999999996</c:v>
                </c:pt>
                <c:pt idx="115">
                  <c:v>6.7</c:v>
                </c:pt>
                <c:pt idx="116">
                  <c:v>5.4</c:v>
                </c:pt>
                <c:pt idx="117">
                  <c:v>6.5</c:v>
                </c:pt>
                <c:pt idx="118">
                  <c:v>6.7</c:v>
                </c:pt>
                <c:pt idx="119">
                  <c:v>11.7</c:v>
                </c:pt>
                <c:pt idx="120">
                  <c:v>9.8000000000000007</c:v>
                </c:pt>
                <c:pt idx="121">
                  <c:v>1.9000000000000001</c:v>
                </c:pt>
                <c:pt idx="122">
                  <c:v>4.0999999999999996</c:v>
                </c:pt>
                <c:pt idx="123">
                  <c:v>6.6</c:v>
                </c:pt>
                <c:pt idx="124">
                  <c:v>3.1</c:v>
                </c:pt>
                <c:pt idx="125">
                  <c:v>11.3</c:v>
                </c:pt>
                <c:pt idx="126">
                  <c:v>6.6</c:v>
                </c:pt>
                <c:pt idx="127">
                  <c:v>9.3000000000000007</c:v>
                </c:pt>
                <c:pt idx="128">
                  <c:v>12</c:v>
                </c:pt>
                <c:pt idx="129">
                  <c:v>7.2</c:v>
                </c:pt>
                <c:pt idx="130">
                  <c:v>5.4</c:v>
                </c:pt>
                <c:pt idx="131">
                  <c:v>4.4000000000000004</c:v>
                </c:pt>
                <c:pt idx="132">
                  <c:v>2.9</c:v>
                </c:pt>
                <c:pt idx="133">
                  <c:v>4.9000000000000004</c:v>
                </c:pt>
                <c:pt idx="134">
                  <c:v>9.7000000000000011</c:v>
                </c:pt>
                <c:pt idx="135">
                  <c:v>8.6</c:v>
                </c:pt>
                <c:pt idx="136">
                  <c:v>3</c:v>
                </c:pt>
                <c:pt idx="137">
                  <c:v>4.5</c:v>
                </c:pt>
                <c:pt idx="138">
                  <c:v>10.3</c:v>
                </c:pt>
                <c:pt idx="139">
                  <c:v>7.1</c:v>
                </c:pt>
                <c:pt idx="140">
                  <c:v>2.4</c:v>
                </c:pt>
                <c:pt idx="141">
                  <c:v>4.0999999999999996</c:v>
                </c:pt>
                <c:pt idx="142">
                  <c:v>6.8</c:v>
                </c:pt>
                <c:pt idx="143">
                  <c:v>3.6</c:v>
                </c:pt>
                <c:pt idx="144">
                  <c:v>5.5</c:v>
                </c:pt>
                <c:pt idx="145">
                  <c:v>4.4000000000000004</c:v>
                </c:pt>
                <c:pt idx="146">
                  <c:v>4.2</c:v>
                </c:pt>
              </c:numCache>
            </c:numRef>
          </c:xVal>
          <c:yVal>
            <c:numRef>
              <c:f>Systolic!$F$2:$F$148</c:f>
              <c:numCache>
                <c:formatCode>General</c:formatCode>
                <c:ptCount val="147"/>
                <c:pt idx="0">
                  <c:v>142</c:v>
                </c:pt>
                <c:pt idx="1">
                  <c:v>130</c:v>
                </c:pt>
                <c:pt idx="2">
                  <c:v>142</c:v>
                </c:pt>
                <c:pt idx="3">
                  <c:v>140</c:v>
                </c:pt>
                <c:pt idx="4">
                  <c:v>144</c:v>
                </c:pt>
                <c:pt idx="5">
                  <c:v>130</c:v>
                </c:pt>
                <c:pt idx="6">
                  <c:v>156</c:v>
                </c:pt>
                <c:pt idx="7">
                  <c:v>160</c:v>
                </c:pt>
                <c:pt idx="8">
                  <c:v>138</c:v>
                </c:pt>
                <c:pt idx="9">
                  <c:v>142</c:v>
                </c:pt>
                <c:pt idx="10">
                  <c:v>130</c:v>
                </c:pt>
                <c:pt idx="11">
                  <c:v>138</c:v>
                </c:pt>
                <c:pt idx="12">
                  <c:v>142</c:v>
                </c:pt>
                <c:pt idx="13">
                  <c:v>140</c:v>
                </c:pt>
                <c:pt idx="14">
                  <c:v>138</c:v>
                </c:pt>
                <c:pt idx="15">
                  <c:v>138</c:v>
                </c:pt>
                <c:pt idx="16">
                  <c:v>150</c:v>
                </c:pt>
                <c:pt idx="17">
                  <c:v>150</c:v>
                </c:pt>
                <c:pt idx="18">
                  <c:v>150</c:v>
                </c:pt>
                <c:pt idx="19">
                  <c:v>148</c:v>
                </c:pt>
                <c:pt idx="20">
                  <c:v>130</c:v>
                </c:pt>
                <c:pt idx="21">
                  <c:v>130</c:v>
                </c:pt>
                <c:pt idx="22">
                  <c:v>150</c:v>
                </c:pt>
                <c:pt idx="23">
                  <c:v>136</c:v>
                </c:pt>
                <c:pt idx="24">
                  <c:v>150</c:v>
                </c:pt>
                <c:pt idx="25">
                  <c:v>134</c:v>
                </c:pt>
                <c:pt idx="26">
                  <c:v>120</c:v>
                </c:pt>
                <c:pt idx="27">
                  <c:v>170</c:v>
                </c:pt>
                <c:pt idx="28">
                  <c:v>120</c:v>
                </c:pt>
                <c:pt idx="29">
                  <c:v>160</c:v>
                </c:pt>
                <c:pt idx="30">
                  <c:v>166</c:v>
                </c:pt>
                <c:pt idx="31">
                  <c:v>158</c:v>
                </c:pt>
                <c:pt idx="32">
                  <c:v>158</c:v>
                </c:pt>
                <c:pt idx="33">
                  <c:v>140</c:v>
                </c:pt>
                <c:pt idx="34">
                  <c:v>138</c:v>
                </c:pt>
                <c:pt idx="35">
                  <c:v>148</c:v>
                </c:pt>
                <c:pt idx="36">
                  <c:v>132</c:v>
                </c:pt>
                <c:pt idx="37">
                  <c:v>120</c:v>
                </c:pt>
                <c:pt idx="38">
                  <c:v>135</c:v>
                </c:pt>
                <c:pt idx="39">
                  <c:v>138</c:v>
                </c:pt>
                <c:pt idx="40">
                  <c:v>152</c:v>
                </c:pt>
                <c:pt idx="41">
                  <c:v>136</c:v>
                </c:pt>
                <c:pt idx="42">
                  <c:v>130</c:v>
                </c:pt>
                <c:pt idx="43">
                  <c:v>130</c:v>
                </c:pt>
                <c:pt idx="44">
                  <c:v>150</c:v>
                </c:pt>
                <c:pt idx="45">
                  <c:v>160</c:v>
                </c:pt>
                <c:pt idx="46">
                  <c:v>135</c:v>
                </c:pt>
                <c:pt idx="47">
                  <c:v>142</c:v>
                </c:pt>
                <c:pt idx="48">
                  <c:v>102</c:v>
                </c:pt>
                <c:pt idx="49">
                  <c:v>178</c:v>
                </c:pt>
                <c:pt idx="50">
                  <c:v>126</c:v>
                </c:pt>
                <c:pt idx="51">
                  <c:v>120</c:v>
                </c:pt>
                <c:pt idx="52">
                  <c:v>130</c:v>
                </c:pt>
                <c:pt idx="53">
                  <c:v>142</c:v>
                </c:pt>
                <c:pt idx="54">
                  <c:v>130</c:v>
                </c:pt>
                <c:pt idx="55">
                  <c:v>142</c:v>
                </c:pt>
                <c:pt idx="56">
                  <c:v>132</c:v>
                </c:pt>
                <c:pt idx="57">
                  <c:v>140</c:v>
                </c:pt>
                <c:pt idx="58">
                  <c:v>142</c:v>
                </c:pt>
                <c:pt idx="59">
                  <c:v>122</c:v>
                </c:pt>
                <c:pt idx="60">
                  <c:v>118</c:v>
                </c:pt>
                <c:pt idx="61">
                  <c:v>120</c:v>
                </c:pt>
                <c:pt idx="62">
                  <c:v>138</c:v>
                </c:pt>
                <c:pt idx="63">
                  <c:v>162</c:v>
                </c:pt>
                <c:pt idx="64">
                  <c:v>140</c:v>
                </c:pt>
                <c:pt idx="65">
                  <c:v>110</c:v>
                </c:pt>
                <c:pt idx="66">
                  <c:v>142</c:v>
                </c:pt>
                <c:pt idx="67">
                  <c:v>155</c:v>
                </c:pt>
                <c:pt idx="68">
                  <c:v>125</c:v>
                </c:pt>
                <c:pt idx="69">
                  <c:v>154</c:v>
                </c:pt>
                <c:pt idx="70">
                  <c:v>168</c:v>
                </c:pt>
                <c:pt idx="71">
                  <c:v>142</c:v>
                </c:pt>
                <c:pt idx="72">
                  <c:v>120</c:v>
                </c:pt>
                <c:pt idx="73">
                  <c:v>117</c:v>
                </c:pt>
                <c:pt idx="74">
                  <c:v>150</c:v>
                </c:pt>
                <c:pt idx="75">
                  <c:v>120</c:v>
                </c:pt>
                <c:pt idx="76">
                  <c:v>144</c:v>
                </c:pt>
                <c:pt idx="77">
                  <c:v>130</c:v>
                </c:pt>
                <c:pt idx="78">
                  <c:v>110</c:v>
                </c:pt>
                <c:pt idx="79">
                  <c:v>178</c:v>
                </c:pt>
                <c:pt idx="80">
                  <c:v>178</c:v>
                </c:pt>
                <c:pt idx="81">
                  <c:v>146</c:v>
                </c:pt>
                <c:pt idx="82">
                  <c:v>120</c:v>
                </c:pt>
                <c:pt idx="83">
                  <c:v>150</c:v>
                </c:pt>
                <c:pt idx="84">
                  <c:v>142</c:v>
                </c:pt>
                <c:pt idx="85">
                  <c:v>160</c:v>
                </c:pt>
                <c:pt idx="86">
                  <c:v>130</c:v>
                </c:pt>
                <c:pt idx="87">
                  <c:v>144</c:v>
                </c:pt>
                <c:pt idx="88">
                  <c:v>120</c:v>
                </c:pt>
                <c:pt idx="89">
                  <c:v>120</c:v>
                </c:pt>
                <c:pt idx="90">
                  <c:v>138</c:v>
                </c:pt>
                <c:pt idx="91">
                  <c:v>156</c:v>
                </c:pt>
                <c:pt idx="92">
                  <c:v>128</c:v>
                </c:pt>
                <c:pt idx="93">
                  <c:v>166</c:v>
                </c:pt>
                <c:pt idx="94">
                  <c:v>170</c:v>
                </c:pt>
                <c:pt idx="95">
                  <c:v>156</c:v>
                </c:pt>
                <c:pt idx="96">
                  <c:v>130</c:v>
                </c:pt>
                <c:pt idx="97">
                  <c:v>108</c:v>
                </c:pt>
                <c:pt idx="98">
                  <c:v>132</c:v>
                </c:pt>
                <c:pt idx="99">
                  <c:v>136</c:v>
                </c:pt>
                <c:pt idx="100">
                  <c:v>120</c:v>
                </c:pt>
                <c:pt idx="101">
                  <c:v>138</c:v>
                </c:pt>
                <c:pt idx="102">
                  <c:v>150</c:v>
                </c:pt>
                <c:pt idx="103">
                  <c:v>140</c:v>
                </c:pt>
                <c:pt idx="104">
                  <c:v>140</c:v>
                </c:pt>
                <c:pt idx="105">
                  <c:v>140</c:v>
                </c:pt>
                <c:pt idx="106">
                  <c:v>140</c:v>
                </c:pt>
                <c:pt idx="107">
                  <c:v>122</c:v>
                </c:pt>
                <c:pt idx="108">
                  <c:v>146</c:v>
                </c:pt>
                <c:pt idx="109">
                  <c:v>160</c:v>
                </c:pt>
                <c:pt idx="110">
                  <c:v>150</c:v>
                </c:pt>
                <c:pt idx="111">
                  <c:v>140</c:v>
                </c:pt>
                <c:pt idx="112">
                  <c:v>152</c:v>
                </c:pt>
                <c:pt idx="113">
                  <c:v>162</c:v>
                </c:pt>
                <c:pt idx="114">
                  <c:v>138</c:v>
                </c:pt>
                <c:pt idx="115">
                  <c:v>130</c:v>
                </c:pt>
                <c:pt idx="116">
                  <c:v>130</c:v>
                </c:pt>
                <c:pt idx="117">
                  <c:v>150</c:v>
                </c:pt>
                <c:pt idx="118">
                  <c:v>142</c:v>
                </c:pt>
                <c:pt idx="119">
                  <c:v>124</c:v>
                </c:pt>
                <c:pt idx="120">
                  <c:v>140</c:v>
                </c:pt>
                <c:pt idx="121">
                  <c:v>126</c:v>
                </c:pt>
                <c:pt idx="122">
                  <c:v>148</c:v>
                </c:pt>
                <c:pt idx="123">
                  <c:v>110</c:v>
                </c:pt>
                <c:pt idx="124">
                  <c:v>124</c:v>
                </c:pt>
                <c:pt idx="125">
                  <c:v>130</c:v>
                </c:pt>
                <c:pt idx="126">
                  <c:v>114</c:v>
                </c:pt>
                <c:pt idx="127">
                  <c:v>168</c:v>
                </c:pt>
                <c:pt idx="128">
                  <c:v>138</c:v>
                </c:pt>
                <c:pt idx="129">
                  <c:v>132</c:v>
                </c:pt>
                <c:pt idx="130">
                  <c:v>120</c:v>
                </c:pt>
                <c:pt idx="131">
                  <c:v>136</c:v>
                </c:pt>
                <c:pt idx="132">
                  <c:v>150</c:v>
                </c:pt>
                <c:pt idx="133">
                  <c:v>130</c:v>
                </c:pt>
                <c:pt idx="134">
                  <c:v>110</c:v>
                </c:pt>
                <c:pt idx="135">
                  <c:v>132</c:v>
                </c:pt>
                <c:pt idx="136">
                  <c:v>142</c:v>
                </c:pt>
                <c:pt idx="137">
                  <c:v>158</c:v>
                </c:pt>
                <c:pt idx="138">
                  <c:v>112</c:v>
                </c:pt>
                <c:pt idx="139">
                  <c:v>142</c:v>
                </c:pt>
                <c:pt idx="140">
                  <c:v>142</c:v>
                </c:pt>
                <c:pt idx="141">
                  <c:v>158</c:v>
                </c:pt>
                <c:pt idx="142">
                  <c:v>160</c:v>
                </c:pt>
                <c:pt idx="143">
                  <c:v>130</c:v>
                </c:pt>
                <c:pt idx="144">
                  <c:v>148</c:v>
                </c:pt>
                <c:pt idx="145">
                  <c:v>155</c:v>
                </c:pt>
                <c:pt idx="146">
                  <c:v>150</c:v>
                </c:pt>
              </c:numCache>
            </c:numRef>
          </c:yVal>
        </c:ser>
        <c:ser>
          <c:idx val="0"/>
          <c:order val="1"/>
          <c:tx>
            <c:v>THC-COOH</c:v>
          </c:tx>
          <c:spPr>
            <a:ln w="28575">
              <a:noFill/>
            </a:ln>
          </c:spPr>
          <c:marker>
            <c:spPr>
              <a:solidFill>
                <a:srgbClr val="FFC00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Systolic!$A$2:$A$103</c:f>
              <c:numCache>
                <c:formatCode>General</c:formatCode>
                <c:ptCount val="102"/>
                <c:pt idx="0">
                  <c:v>5.2</c:v>
                </c:pt>
                <c:pt idx="1">
                  <c:v>13.3</c:v>
                </c:pt>
                <c:pt idx="2">
                  <c:v>13.1</c:v>
                </c:pt>
                <c:pt idx="3">
                  <c:v>12</c:v>
                </c:pt>
                <c:pt idx="4">
                  <c:v>11.8</c:v>
                </c:pt>
                <c:pt idx="5">
                  <c:v>5.2</c:v>
                </c:pt>
                <c:pt idx="6">
                  <c:v>7.2</c:v>
                </c:pt>
                <c:pt idx="7">
                  <c:v>14.1</c:v>
                </c:pt>
                <c:pt idx="8">
                  <c:v>6.4</c:v>
                </c:pt>
                <c:pt idx="9">
                  <c:v>15.7</c:v>
                </c:pt>
                <c:pt idx="10">
                  <c:v>5.3</c:v>
                </c:pt>
                <c:pt idx="11">
                  <c:v>14.1</c:v>
                </c:pt>
                <c:pt idx="12">
                  <c:v>17.600000000000001</c:v>
                </c:pt>
                <c:pt idx="13">
                  <c:v>10.200000000000001</c:v>
                </c:pt>
                <c:pt idx="14">
                  <c:v>7.5</c:v>
                </c:pt>
                <c:pt idx="15">
                  <c:v>5.9</c:v>
                </c:pt>
                <c:pt idx="16">
                  <c:v>5</c:v>
                </c:pt>
                <c:pt idx="17">
                  <c:v>22.8</c:v>
                </c:pt>
                <c:pt idx="18">
                  <c:v>11.6</c:v>
                </c:pt>
                <c:pt idx="19">
                  <c:v>42.1</c:v>
                </c:pt>
                <c:pt idx="20">
                  <c:v>8.4</c:v>
                </c:pt>
                <c:pt idx="21">
                  <c:v>14</c:v>
                </c:pt>
                <c:pt idx="22">
                  <c:v>13.9</c:v>
                </c:pt>
                <c:pt idx="23">
                  <c:v>7.8</c:v>
                </c:pt>
                <c:pt idx="24">
                  <c:v>22.5</c:v>
                </c:pt>
                <c:pt idx="25">
                  <c:v>22.9</c:v>
                </c:pt>
                <c:pt idx="26">
                  <c:v>9.5</c:v>
                </c:pt>
                <c:pt idx="27">
                  <c:v>10.7</c:v>
                </c:pt>
                <c:pt idx="28">
                  <c:v>7.2</c:v>
                </c:pt>
                <c:pt idx="29">
                  <c:v>4.7</c:v>
                </c:pt>
                <c:pt idx="30">
                  <c:v>27</c:v>
                </c:pt>
                <c:pt idx="31">
                  <c:v>13.4</c:v>
                </c:pt>
                <c:pt idx="32">
                  <c:v>17.100000000000001</c:v>
                </c:pt>
                <c:pt idx="33">
                  <c:v>81.7</c:v>
                </c:pt>
                <c:pt idx="34">
                  <c:v>36.5</c:v>
                </c:pt>
                <c:pt idx="35">
                  <c:v>14.7</c:v>
                </c:pt>
                <c:pt idx="36">
                  <c:v>9.9</c:v>
                </c:pt>
                <c:pt idx="37">
                  <c:v>2.2999999999999998</c:v>
                </c:pt>
                <c:pt idx="38">
                  <c:v>6.2</c:v>
                </c:pt>
                <c:pt idx="39">
                  <c:v>13.7</c:v>
                </c:pt>
                <c:pt idx="40">
                  <c:v>20.100000000000001</c:v>
                </c:pt>
                <c:pt idx="41">
                  <c:v>13.4</c:v>
                </c:pt>
                <c:pt idx="42">
                  <c:v>6.2</c:v>
                </c:pt>
                <c:pt idx="43">
                  <c:v>6.6</c:v>
                </c:pt>
                <c:pt idx="44">
                  <c:v>16.399999999999999</c:v>
                </c:pt>
                <c:pt idx="45">
                  <c:v>13.3</c:v>
                </c:pt>
                <c:pt idx="46">
                  <c:v>19</c:v>
                </c:pt>
                <c:pt idx="47">
                  <c:v>16.3</c:v>
                </c:pt>
                <c:pt idx="48">
                  <c:v>7.1</c:v>
                </c:pt>
                <c:pt idx="49">
                  <c:v>19</c:v>
                </c:pt>
                <c:pt idx="50">
                  <c:v>13.5</c:v>
                </c:pt>
                <c:pt idx="51">
                  <c:v>6.5</c:v>
                </c:pt>
                <c:pt idx="52">
                  <c:v>21.1</c:v>
                </c:pt>
                <c:pt idx="53">
                  <c:v>42.8</c:v>
                </c:pt>
                <c:pt idx="54">
                  <c:v>46.5</c:v>
                </c:pt>
                <c:pt idx="56">
                  <c:v>26.9</c:v>
                </c:pt>
                <c:pt idx="57">
                  <c:v>26.4</c:v>
                </c:pt>
                <c:pt idx="58">
                  <c:v>50.5</c:v>
                </c:pt>
                <c:pt idx="59">
                  <c:v>9.4</c:v>
                </c:pt>
                <c:pt idx="60">
                  <c:v>21.7</c:v>
                </c:pt>
                <c:pt idx="61">
                  <c:v>2.1</c:v>
                </c:pt>
                <c:pt idx="62">
                  <c:v>42.6</c:v>
                </c:pt>
                <c:pt idx="63">
                  <c:v>17</c:v>
                </c:pt>
                <c:pt idx="64">
                  <c:v>26.2</c:v>
                </c:pt>
                <c:pt idx="65">
                  <c:v>7.1</c:v>
                </c:pt>
                <c:pt idx="66">
                  <c:v>9.7000000000000011</c:v>
                </c:pt>
                <c:pt idx="67">
                  <c:v>28.4</c:v>
                </c:pt>
                <c:pt idx="68">
                  <c:v>16.399999999999999</c:v>
                </c:pt>
                <c:pt idx="69">
                  <c:v>20.3</c:v>
                </c:pt>
                <c:pt idx="70">
                  <c:v>15</c:v>
                </c:pt>
                <c:pt idx="71">
                  <c:v>20</c:v>
                </c:pt>
                <c:pt idx="72">
                  <c:v>69.2</c:v>
                </c:pt>
                <c:pt idx="73">
                  <c:v>8.2000000000000011</c:v>
                </c:pt>
                <c:pt idx="74">
                  <c:v>20.3</c:v>
                </c:pt>
                <c:pt idx="75">
                  <c:v>9.4</c:v>
                </c:pt>
                <c:pt idx="76">
                  <c:v>5.2</c:v>
                </c:pt>
                <c:pt idx="77">
                  <c:v>16.3</c:v>
                </c:pt>
                <c:pt idx="78">
                  <c:v>5.3</c:v>
                </c:pt>
                <c:pt idx="79">
                  <c:v>40.300000000000004</c:v>
                </c:pt>
                <c:pt idx="80">
                  <c:v>27.3</c:v>
                </c:pt>
                <c:pt idx="81">
                  <c:v>5.2</c:v>
                </c:pt>
                <c:pt idx="82">
                  <c:v>26.6</c:v>
                </c:pt>
                <c:pt idx="83">
                  <c:v>3</c:v>
                </c:pt>
                <c:pt idx="84">
                  <c:v>33.800000000000004</c:v>
                </c:pt>
                <c:pt idx="85">
                  <c:v>6.7</c:v>
                </c:pt>
                <c:pt idx="86">
                  <c:v>15.9</c:v>
                </c:pt>
                <c:pt idx="87">
                  <c:v>6.3</c:v>
                </c:pt>
                <c:pt idx="88">
                  <c:v>7.6</c:v>
                </c:pt>
                <c:pt idx="89">
                  <c:v>4.4000000000000004</c:v>
                </c:pt>
                <c:pt idx="90">
                  <c:v>5.5</c:v>
                </c:pt>
                <c:pt idx="91">
                  <c:v>22.1</c:v>
                </c:pt>
                <c:pt idx="92">
                  <c:v>5.7</c:v>
                </c:pt>
                <c:pt idx="93">
                  <c:v>18</c:v>
                </c:pt>
                <c:pt idx="94">
                  <c:v>19.8</c:v>
                </c:pt>
                <c:pt idx="95">
                  <c:v>5.8</c:v>
                </c:pt>
                <c:pt idx="96">
                  <c:v>30.4</c:v>
                </c:pt>
                <c:pt idx="97">
                  <c:v>11.1</c:v>
                </c:pt>
                <c:pt idx="98">
                  <c:v>7.4</c:v>
                </c:pt>
                <c:pt idx="99">
                  <c:v>16.2</c:v>
                </c:pt>
                <c:pt idx="100">
                  <c:v>10.1</c:v>
                </c:pt>
                <c:pt idx="101">
                  <c:v>14.7</c:v>
                </c:pt>
              </c:numCache>
            </c:numRef>
          </c:xVal>
          <c:yVal>
            <c:numRef>
              <c:f>Systolic!$B$2:$B$103</c:f>
              <c:numCache>
                <c:formatCode>General</c:formatCode>
                <c:ptCount val="102"/>
                <c:pt idx="0">
                  <c:v>130</c:v>
                </c:pt>
                <c:pt idx="1">
                  <c:v>110</c:v>
                </c:pt>
                <c:pt idx="2">
                  <c:v>148</c:v>
                </c:pt>
                <c:pt idx="3">
                  <c:v>138</c:v>
                </c:pt>
                <c:pt idx="4">
                  <c:v>120</c:v>
                </c:pt>
                <c:pt idx="5">
                  <c:v>158</c:v>
                </c:pt>
                <c:pt idx="6">
                  <c:v>130</c:v>
                </c:pt>
                <c:pt idx="7">
                  <c:v>98</c:v>
                </c:pt>
                <c:pt idx="8">
                  <c:v>140</c:v>
                </c:pt>
                <c:pt idx="9">
                  <c:v>138</c:v>
                </c:pt>
                <c:pt idx="10">
                  <c:v>140</c:v>
                </c:pt>
                <c:pt idx="11">
                  <c:v>158</c:v>
                </c:pt>
                <c:pt idx="12">
                  <c:v>182</c:v>
                </c:pt>
                <c:pt idx="13">
                  <c:v>102</c:v>
                </c:pt>
                <c:pt idx="14">
                  <c:v>138</c:v>
                </c:pt>
                <c:pt idx="15">
                  <c:v>100</c:v>
                </c:pt>
                <c:pt idx="16">
                  <c:v>135</c:v>
                </c:pt>
                <c:pt idx="17">
                  <c:v>150</c:v>
                </c:pt>
                <c:pt idx="18">
                  <c:v>164</c:v>
                </c:pt>
                <c:pt idx="19">
                  <c:v>164</c:v>
                </c:pt>
                <c:pt idx="20">
                  <c:v>180</c:v>
                </c:pt>
                <c:pt idx="21">
                  <c:v>160</c:v>
                </c:pt>
                <c:pt idx="22">
                  <c:v>144</c:v>
                </c:pt>
                <c:pt idx="23">
                  <c:v>120</c:v>
                </c:pt>
                <c:pt idx="24">
                  <c:v>126</c:v>
                </c:pt>
                <c:pt idx="25">
                  <c:v>178</c:v>
                </c:pt>
                <c:pt idx="26">
                  <c:v>128</c:v>
                </c:pt>
                <c:pt idx="27">
                  <c:v>160</c:v>
                </c:pt>
                <c:pt idx="28">
                  <c:v>144</c:v>
                </c:pt>
                <c:pt idx="29">
                  <c:v>124</c:v>
                </c:pt>
                <c:pt idx="30">
                  <c:v>140</c:v>
                </c:pt>
                <c:pt idx="31">
                  <c:v>160</c:v>
                </c:pt>
                <c:pt idx="32">
                  <c:v>150</c:v>
                </c:pt>
                <c:pt idx="33">
                  <c:v>148</c:v>
                </c:pt>
                <c:pt idx="34">
                  <c:v>188</c:v>
                </c:pt>
                <c:pt idx="35">
                  <c:v>132</c:v>
                </c:pt>
                <c:pt idx="36">
                  <c:v>120</c:v>
                </c:pt>
                <c:pt idx="37">
                  <c:v>140</c:v>
                </c:pt>
                <c:pt idx="38">
                  <c:v>172</c:v>
                </c:pt>
                <c:pt idx="39">
                  <c:v>144</c:v>
                </c:pt>
                <c:pt idx="40">
                  <c:v>110</c:v>
                </c:pt>
                <c:pt idx="41">
                  <c:v>150</c:v>
                </c:pt>
                <c:pt idx="42">
                  <c:v>130</c:v>
                </c:pt>
                <c:pt idx="43">
                  <c:v>130</c:v>
                </c:pt>
                <c:pt idx="44">
                  <c:v>160</c:v>
                </c:pt>
                <c:pt idx="45">
                  <c:v>140</c:v>
                </c:pt>
                <c:pt idx="46">
                  <c:v>143</c:v>
                </c:pt>
                <c:pt idx="47">
                  <c:v>160</c:v>
                </c:pt>
                <c:pt idx="48">
                  <c:v>140</c:v>
                </c:pt>
                <c:pt idx="49">
                  <c:v>132</c:v>
                </c:pt>
                <c:pt idx="50">
                  <c:v>130</c:v>
                </c:pt>
                <c:pt idx="51">
                  <c:v>132</c:v>
                </c:pt>
                <c:pt idx="52">
                  <c:v>133</c:v>
                </c:pt>
                <c:pt idx="53">
                  <c:v>140</c:v>
                </c:pt>
                <c:pt idx="54">
                  <c:v>140</c:v>
                </c:pt>
                <c:pt idx="56">
                  <c:v>148</c:v>
                </c:pt>
                <c:pt idx="57">
                  <c:v>144</c:v>
                </c:pt>
                <c:pt idx="58">
                  <c:v>170</c:v>
                </c:pt>
                <c:pt idx="59">
                  <c:v>160</c:v>
                </c:pt>
                <c:pt idx="60">
                  <c:v>150</c:v>
                </c:pt>
                <c:pt idx="61">
                  <c:v>140</c:v>
                </c:pt>
                <c:pt idx="62">
                  <c:v>138</c:v>
                </c:pt>
                <c:pt idx="63">
                  <c:v>110</c:v>
                </c:pt>
                <c:pt idx="64">
                  <c:v>160</c:v>
                </c:pt>
                <c:pt idx="65">
                  <c:v>165</c:v>
                </c:pt>
                <c:pt idx="66">
                  <c:v>138</c:v>
                </c:pt>
                <c:pt idx="67">
                  <c:v>140</c:v>
                </c:pt>
                <c:pt idx="68">
                  <c:v>160</c:v>
                </c:pt>
                <c:pt idx="69">
                  <c:v>150</c:v>
                </c:pt>
                <c:pt idx="70">
                  <c:v>130</c:v>
                </c:pt>
                <c:pt idx="71">
                  <c:v>122</c:v>
                </c:pt>
                <c:pt idx="72">
                  <c:v>124</c:v>
                </c:pt>
                <c:pt idx="73">
                  <c:v>152</c:v>
                </c:pt>
                <c:pt idx="74">
                  <c:v>132</c:v>
                </c:pt>
                <c:pt idx="75">
                  <c:v>138</c:v>
                </c:pt>
                <c:pt idx="76">
                  <c:v>140</c:v>
                </c:pt>
                <c:pt idx="77">
                  <c:v>160</c:v>
                </c:pt>
                <c:pt idx="78">
                  <c:v>132</c:v>
                </c:pt>
                <c:pt idx="79">
                  <c:v>100</c:v>
                </c:pt>
                <c:pt idx="80">
                  <c:v>142</c:v>
                </c:pt>
                <c:pt idx="81">
                  <c:v>140</c:v>
                </c:pt>
                <c:pt idx="82">
                  <c:v>130</c:v>
                </c:pt>
                <c:pt idx="83">
                  <c:v>160</c:v>
                </c:pt>
                <c:pt idx="84">
                  <c:v>110</c:v>
                </c:pt>
                <c:pt idx="85">
                  <c:v>112</c:v>
                </c:pt>
                <c:pt idx="86">
                  <c:v>132</c:v>
                </c:pt>
                <c:pt idx="87">
                  <c:v>152</c:v>
                </c:pt>
                <c:pt idx="88">
                  <c:v>118</c:v>
                </c:pt>
                <c:pt idx="89">
                  <c:v>150</c:v>
                </c:pt>
                <c:pt idx="90">
                  <c:v>150</c:v>
                </c:pt>
                <c:pt idx="91">
                  <c:v>124</c:v>
                </c:pt>
                <c:pt idx="92">
                  <c:v>172</c:v>
                </c:pt>
                <c:pt idx="93">
                  <c:v>140</c:v>
                </c:pt>
                <c:pt idx="94">
                  <c:v>142</c:v>
                </c:pt>
                <c:pt idx="95">
                  <c:v>158</c:v>
                </c:pt>
                <c:pt idx="96">
                  <c:v>142</c:v>
                </c:pt>
                <c:pt idx="97">
                  <c:v>134</c:v>
                </c:pt>
                <c:pt idx="98">
                  <c:v>160</c:v>
                </c:pt>
                <c:pt idx="99">
                  <c:v>122</c:v>
                </c:pt>
                <c:pt idx="100">
                  <c:v>150</c:v>
                </c:pt>
                <c:pt idx="101">
                  <c:v>128</c:v>
                </c:pt>
              </c:numCache>
            </c:numRef>
          </c:yVal>
        </c:ser>
        <c:axId val="47822336"/>
        <c:axId val="47837184"/>
      </c:scatterChart>
      <c:valAx>
        <c:axId val="47822336"/>
        <c:scaling>
          <c:orientation val="minMax"/>
          <c:max val="8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 err="1" smtClean="0"/>
                  <a:t>ng</a:t>
                </a:r>
                <a:r>
                  <a:rPr lang="en-US" sz="1200" dirty="0" smtClean="0"/>
                  <a:t>/</a:t>
                </a:r>
                <a:r>
                  <a:rPr lang="en-US" sz="1200" dirty="0" err="1" smtClean="0"/>
                  <a:t>mL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40527611028819416"/>
              <c:y val="0.94700881139857707"/>
            </c:manualLayout>
          </c:layout>
        </c:title>
        <c:numFmt formatCode="General" sourceLinked="1"/>
        <c:tickLblPos val="nextTo"/>
        <c:crossAx val="47837184"/>
        <c:crosses val="autoZero"/>
        <c:crossBetween val="midCat"/>
      </c:valAx>
      <c:valAx>
        <c:axId val="47837184"/>
        <c:scaling>
          <c:orientation val="minMax"/>
          <c:min val="80"/>
        </c:scaling>
        <c:axPos val="l"/>
        <c:majorGridlines/>
        <c:numFmt formatCode="General" sourceLinked="1"/>
        <c:tickLblPos val="nextTo"/>
        <c:crossAx val="47822336"/>
        <c:crosses val="autoZero"/>
        <c:crossBetween val="midCat"/>
        <c:majorUnit val="10"/>
      </c:valAx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solidFill>
      <a:srgbClr val="FFFFFF"/>
    </a:solidFill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0.56481</cdr:x>
      <cdr:y>0.79797</cdr:y>
    </cdr:from>
    <cdr:to>
      <cdr:x>0.67593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48200" y="434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0.60185</cdr:x>
      <cdr:y>0.90915</cdr:y>
    </cdr:from>
    <cdr:to>
      <cdr:x>0.76852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953000" y="4114800"/>
          <a:ext cx="1371600" cy="4111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THC-COOH</a:t>
          </a:r>
          <a:endParaRPr lang="en-US" sz="1800" b="1" dirty="0"/>
        </a:p>
      </cdr:txBody>
    </cdr:sp>
  </cdr:relSizeAnchor>
  <cdr:relSizeAnchor xmlns:cdr="http://schemas.openxmlformats.org/drawingml/2006/chartDrawing">
    <cdr:from>
      <cdr:x>0.21296</cdr:x>
      <cdr:y>0.03367</cdr:y>
    </cdr:from>
    <cdr:to>
      <cdr:x>0.24074</cdr:x>
      <cdr:y>0.08418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752600" y="152400"/>
          <a:ext cx="228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*</a:t>
          </a:r>
          <a:endParaRPr lang="en-US" sz="18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76946-055F-4FBF-8713-B7999A69B0A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DDE87-DA91-49C6-AD7B-36B8E0835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 categories of psychoactive</a:t>
            </a:r>
            <a:r>
              <a:rPr lang="en-US" baseline="0" dirty="0" smtClean="0"/>
              <a:t> substances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24A4E-CA58-42C7-9486-6758726C49E2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THC range = 1.6 – 25; COOH range = 6 - &gt;200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COOH only range = 2.1 – 81.7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Cooh</a:t>
            </a:r>
            <a:r>
              <a:rPr lang="en-US" dirty="0" smtClean="0"/>
              <a:t> – 41% normal,</a:t>
            </a:r>
            <a:r>
              <a:rPr lang="en-US" baseline="0" dirty="0" smtClean="0"/>
              <a:t> 2% low, 57% high</a:t>
            </a:r>
          </a:p>
          <a:p>
            <a:r>
              <a:rPr lang="en-US" baseline="0" dirty="0" smtClean="0"/>
              <a:t>THC -    1% high, 42% normal, 54% high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Systolic =</a:t>
            </a:r>
            <a:r>
              <a:rPr lang="en-US" baseline="0" dirty="0" smtClean="0"/>
              <a:t> peak pressure in arteries</a:t>
            </a:r>
          </a:p>
          <a:p>
            <a:r>
              <a:rPr lang="en-US" baseline="0" dirty="0" smtClean="0"/>
              <a:t>Diastolic = minimum pressure in arteries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HGN,</a:t>
            </a:r>
            <a:r>
              <a:rPr lang="en-US" baseline="0" dirty="0" smtClean="0"/>
              <a:t> only 5/11 greater than 2 clues for </a:t>
            </a:r>
            <a:r>
              <a:rPr lang="en-US" baseline="0" dirty="0" err="1" smtClean="0"/>
              <a:t>carboxy</a:t>
            </a:r>
            <a:r>
              <a:rPr lang="en-US" baseline="0" dirty="0" smtClean="0"/>
              <a:t>; 6/13 for THC</a:t>
            </a:r>
          </a:p>
          <a:p>
            <a:r>
              <a:rPr lang="en-US" baseline="0" dirty="0" smtClean="0"/>
              <a:t>2 cases VGN </a:t>
            </a:r>
            <a:r>
              <a:rPr lang="en-US" baseline="0" dirty="0" err="1" smtClean="0"/>
              <a:t>carboxy</a:t>
            </a:r>
            <a:r>
              <a:rPr lang="en-US" baseline="0" dirty="0" smtClean="0"/>
              <a:t>- one could not perform </a:t>
            </a:r>
            <a:r>
              <a:rPr lang="en-US" baseline="0" dirty="0" err="1" smtClean="0"/>
              <a:t>hgn</a:t>
            </a:r>
            <a:r>
              <a:rPr lang="en-US" baseline="0" dirty="0" smtClean="0"/>
              <a:t> due to eyes being weird, other had 6/6 </a:t>
            </a:r>
            <a:r>
              <a:rPr lang="en-US" baseline="0" dirty="0" err="1" smtClean="0"/>
              <a:t>hgn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bucl</a:t>
            </a:r>
            <a:r>
              <a:rPr lang="en-US" baseline="0" dirty="0" smtClean="0"/>
              <a:t>, a/n run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OLS – </a:t>
            </a:r>
            <a:r>
              <a:rPr lang="en-US" dirty="0" err="1" smtClean="0"/>
              <a:t>carboxy</a:t>
            </a:r>
            <a:r>
              <a:rPr lang="en-US" dirty="0" smtClean="0"/>
              <a:t> (57%), THC (46%), not impaired (31%)</a:t>
            </a:r>
          </a:p>
          <a:p>
            <a:r>
              <a:rPr lang="en-US" dirty="0" smtClean="0"/>
              <a:t>40% rebound dilation for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DE87-DA91-49C6-AD7B-36B8E08359A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54B8E-49AA-4F40-8CF9-47846C78C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2AA3F-355F-4384-BF35-8BBC55FB6A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C9DE0-08E1-4313-9D86-A3C7184D8E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9F946-151C-40A9-A048-62EC1B25B6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6AA31-A207-4D12-BC84-AF36953D8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D7DF5-4A7F-4F95-B784-8C09A7D334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8BC94-3215-494E-9B84-7637C05E6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682A7-F663-4E3A-94E1-CB6DAC56D5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C261A-220A-45C2-B5CE-AA4C4B2494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86575-BA24-4BC8-9A39-D5AE0854BD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2DAB2-3351-448C-BF01-80390FE7BA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121F02-C845-4410-AF46-F0D9C369DD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0"/>
            <a:ext cx="9144000" cy="1470025"/>
          </a:xfrm>
        </p:spPr>
        <p:txBody>
          <a:bodyPr/>
          <a:lstStyle/>
          <a:p>
            <a:r>
              <a:rPr lang="en-US" sz="3900" dirty="0" smtClean="0"/>
              <a:t>Evaluation of Drug Recognition Expert Reports in Marijuana Cases</a:t>
            </a:r>
            <a:endParaRPr lang="en-US" sz="3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3800"/>
            <a:ext cx="9144000" cy="1371600"/>
          </a:xfrm>
        </p:spPr>
        <p:txBody>
          <a:bodyPr/>
          <a:lstStyle/>
          <a:p>
            <a:r>
              <a:rPr lang="en-US" sz="2900" b="1" dirty="0" smtClean="0"/>
              <a:t>Brianna Peterson, Ph.D. and Rod Gullberg, M.S.</a:t>
            </a:r>
          </a:p>
          <a:p>
            <a:r>
              <a:rPr lang="en-US" sz="2400" b="1" dirty="0" smtClean="0"/>
              <a:t>Washington State Patrol</a:t>
            </a:r>
          </a:p>
          <a:p>
            <a:r>
              <a:rPr lang="en-US" sz="2400" dirty="0" smtClean="0"/>
              <a:t>September 20, 2011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600200"/>
            <a:ext cx="478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Normal range:   2.5 – 5.0 mm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	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Average pupil size:  Room light</a:t>
            </a:r>
            <a:endParaRPr lang="en-US" dirty="0"/>
          </a:p>
        </p:txBody>
      </p:sp>
      <p:graphicFrame>
        <p:nvGraphicFramePr>
          <p:cNvPr id="22" name="Chart 21"/>
          <p:cNvGraphicFramePr/>
          <p:nvPr/>
        </p:nvGraphicFramePr>
        <p:xfrm>
          <a:off x="609600" y="1981200"/>
          <a:ext cx="8000999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990600" y="3915696"/>
            <a:ext cx="5779264" cy="884904"/>
            <a:chOff x="990600" y="3915696"/>
            <a:chExt cx="5779264" cy="884904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990600" y="4800600"/>
              <a:ext cx="57150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990600" y="3915696"/>
              <a:ext cx="57150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276600" y="4267200"/>
              <a:ext cx="34932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56%, 61% above normal range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Average pupil size:  Dark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600200"/>
            <a:ext cx="319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Normal range:  5.0 - 8.5 mm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Chart 1"/>
          <p:cNvGraphicFramePr/>
          <p:nvPr/>
        </p:nvGraphicFramePr>
        <p:xfrm>
          <a:off x="685800" y="1981200"/>
          <a:ext cx="7924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066800" y="2667000"/>
            <a:ext cx="5779264" cy="1295400"/>
            <a:chOff x="1066800" y="2667000"/>
            <a:chExt cx="5779264" cy="12954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066800" y="3962400"/>
              <a:ext cx="5562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066800" y="2667000"/>
              <a:ext cx="56388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352800" y="3200400"/>
              <a:ext cx="34932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60%, 58% above normal range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685800" y="2057400"/>
          <a:ext cx="7924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Average pupil size:  Direct light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066800" y="4191000"/>
            <a:ext cx="5715000" cy="943896"/>
            <a:chOff x="1066800" y="4191000"/>
            <a:chExt cx="5715000" cy="943896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066800" y="5134896"/>
              <a:ext cx="56388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066800" y="4191000"/>
              <a:ext cx="56388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200400" y="4724400"/>
              <a:ext cx="3581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49%, 47% above normal range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09600" y="1752600"/>
            <a:ext cx="3249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Normal range:  2.0 – 4.5 mm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533400" y="1905000"/>
          <a:ext cx="7924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Average pulse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524000"/>
            <a:ext cx="3063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Normal range = 60-90 </a:t>
            </a:r>
            <a:r>
              <a:rPr lang="en-US" b="1" dirty="0" err="1" smtClean="0">
                <a:solidFill>
                  <a:schemeClr val="bg1"/>
                </a:solidFill>
              </a:rPr>
              <a:t>bpm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990600" y="3915696"/>
            <a:ext cx="5570359" cy="945210"/>
            <a:chOff x="990600" y="3915696"/>
            <a:chExt cx="5570359" cy="9452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990600" y="4860906"/>
              <a:ext cx="5562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990600" y="3915696"/>
              <a:ext cx="5562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657600" y="4191000"/>
              <a:ext cx="2903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57% above normal range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Systolic blood pressure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685800" y="2133600"/>
          <a:ext cx="7467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" y="1752600"/>
            <a:ext cx="3807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Normal range = 120 – 140 mm Hg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143000" y="4281948"/>
            <a:ext cx="5105400" cy="659384"/>
            <a:chOff x="1143000" y="4281948"/>
            <a:chExt cx="5105400" cy="659384"/>
          </a:xfrm>
        </p:grpSpPr>
        <p:grpSp>
          <p:nvGrpSpPr>
            <p:cNvPr id="26" name="Group 25"/>
            <p:cNvGrpSpPr/>
            <p:nvPr/>
          </p:nvGrpSpPr>
          <p:grpSpPr>
            <a:xfrm>
              <a:off x="1143000" y="4281948"/>
              <a:ext cx="5105400" cy="639096"/>
              <a:chOff x="1143000" y="4281948"/>
              <a:chExt cx="5105400" cy="639096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1143000" y="4921044"/>
                <a:ext cx="5105400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1143000" y="4281948"/>
                <a:ext cx="5105400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3048000" y="4572000"/>
              <a:ext cx="2903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45% above normal range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Body Temperature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828800"/>
            <a:ext cx="3001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Normal range = 98.6 ± 1°F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457200" y="2286000"/>
          <a:ext cx="8077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5" name="Group 34"/>
          <p:cNvGrpSpPr/>
          <p:nvPr/>
        </p:nvGrpSpPr>
        <p:grpSpPr>
          <a:xfrm>
            <a:off x="1017494" y="3213848"/>
            <a:ext cx="5638800" cy="1129552"/>
            <a:chOff x="1017494" y="3213848"/>
            <a:chExt cx="5638800" cy="1129552"/>
          </a:xfrm>
        </p:grpSpPr>
        <p:grpSp>
          <p:nvGrpSpPr>
            <p:cNvPr id="33" name="Group 32"/>
            <p:cNvGrpSpPr/>
            <p:nvPr/>
          </p:nvGrpSpPr>
          <p:grpSpPr>
            <a:xfrm>
              <a:off x="1017494" y="3213848"/>
              <a:ext cx="5638800" cy="1129552"/>
              <a:chOff x="1017494" y="3213848"/>
              <a:chExt cx="5638800" cy="1129552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1017494" y="3213848"/>
                <a:ext cx="5638800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017494" y="4343400"/>
                <a:ext cx="5638800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/>
            <p:cNvSpPr txBox="1"/>
            <p:nvPr/>
          </p:nvSpPr>
          <p:spPr>
            <a:xfrm>
              <a:off x="3810000" y="3276600"/>
              <a:ext cx="2826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73, 87% in normal range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0" y="6211669"/>
            <a:ext cx="4634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Not impaired:  17 cases from 2007 - 2009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2052" name="AutoShape 4"/>
          <p:cNvSpPr>
            <a:spLocks noChangeAspect="1" noChangeArrowheads="1" noTextEdit="1"/>
          </p:cNvSpPr>
          <p:nvPr/>
        </p:nvSpPr>
        <p:spPr bwMode="auto">
          <a:xfrm>
            <a:off x="609600" y="1371600"/>
            <a:ext cx="791527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719138" y="1477963"/>
            <a:ext cx="2209800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928938" y="1477963"/>
            <a:ext cx="1295400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224338" y="1477963"/>
            <a:ext cx="1295400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5519738" y="1477963"/>
            <a:ext cx="1352550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6872288" y="1477963"/>
            <a:ext cx="1543050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719138" y="2116138"/>
            <a:ext cx="22098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928938" y="2116138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4224338" y="2116138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5519738" y="2116138"/>
            <a:ext cx="13525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6872288" y="2116138"/>
            <a:ext cx="15430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719138" y="2601913"/>
            <a:ext cx="220980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2928938" y="2601913"/>
            <a:ext cx="129540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4224338" y="2601913"/>
            <a:ext cx="129540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5519738" y="2601913"/>
            <a:ext cx="135255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6872288" y="2601913"/>
            <a:ext cx="154305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719138" y="3097213"/>
            <a:ext cx="22098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2928938" y="3097213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224338" y="3097213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5519738" y="3097213"/>
            <a:ext cx="13525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872288" y="3097213"/>
            <a:ext cx="15430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9138" y="3582988"/>
            <a:ext cx="2209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928938" y="3582988"/>
            <a:ext cx="12954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4224338" y="3582988"/>
            <a:ext cx="12954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5519738" y="3582988"/>
            <a:ext cx="135255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6872288" y="3582988"/>
            <a:ext cx="154305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719138" y="4221163"/>
            <a:ext cx="22098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2928938" y="4221163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4224338" y="4221163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5519738" y="4221163"/>
            <a:ext cx="13525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6872288" y="4221163"/>
            <a:ext cx="15430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719138" y="4706938"/>
            <a:ext cx="220980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2928938" y="4706938"/>
            <a:ext cx="129540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4224338" y="4706938"/>
            <a:ext cx="129540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7" name="Rectangle 39"/>
          <p:cNvSpPr>
            <a:spLocks noChangeArrowheads="1"/>
          </p:cNvSpPr>
          <p:nvPr/>
        </p:nvSpPr>
        <p:spPr bwMode="auto">
          <a:xfrm>
            <a:off x="5519738" y="4706938"/>
            <a:ext cx="135255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6872288" y="4706938"/>
            <a:ext cx="1543050" cy="49530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719138" y="5202238"/>
            <a:ext cx="22098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2928938" y="5202238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4224338" y="5202238"/>
            <a:ext cx="129540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5519738" y="5202238"/>
            <a:ext cx="13525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6872288" y="5202238"/>
            <a:ext cx="1543050" cy="4857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719138" y="5688013"/>
            <a:ext cx="2209800" cy="4857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2928938" y="5688013"/>
            <a:ext cx="1295400" cy="4857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4224338" y="5688013"/>
            <a:ext cx="1295400" cy="4857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7" name="Rectangle 49"/>
          <p:cNvSpPr>
            <a:spLocks noChangeArrowheads="1"/>
          </p:cNvSpPr>
          <p:nvPr/>
        </p:nvSpPr>
        <p:spPr bwMode="auto">
          <a:xfrm>
            <a:off x="5519738" y="5688013"/>
            <a:ext cx="1352550" cy="4857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6872288" y="5688013"/>
            <a:ext cx="1543050" cy="4857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2928938" y="1473200"/>
            <a:ext cx="9525" cy="471487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4224338" y="1473200"/>
            <a:ext cx="9525" cy="471487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5519738" y="1473200"/>
            <a:ext cx="9525" cy="471487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6872288" y="1473200"/>
            <a:ext cx="9525" cy="471487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709613" y="2097088"/>
            <a:ext cx="7715250" cy="3810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714375" y="2601913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5" name="Rectangle 57"/>
          <p:cNvSpPr>
            <a:spLocks noChangeArrowheads="1"/>
          </p:cNvSpPr>
          <p:nvPr/>
        </p:nvSpPr>
        <p:spPr bwMode="auto">
          <a:xfrm>
            <a:off x="714375" y="3097213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714375" y="3582988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714375" y="4221163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714375" y="4706938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9" name="Rectangle 61"/>
          <p:cNvSpPr>
            <a:spLocks noChangeArrowheads="1"/>
          </p:cNvSpPr>
          <p:nvPr/>
        </p:nvSpPr>
        <p:spPr bwMode="auto">
          <a:xfrm>
            <a:off x="714375" y="5202238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714375" y="5688013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719138" y="1473200"/>
            <a:ext cx="9525" cy="471487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2" name="Rectangle 64"/>
          <p:cNvSpPr>
            <a:spLocks noChangeArrowheads="1"/>
          </p:cNvSpPr>
          <p:nvPr/>
        </p:nvSpPr>
        <p:spPr bwMode="auto">
          <a:xfrm>
            <a:off x="8415338" y="1473200"/>
            <a:ext cx="9525" cy="471487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3" name="Rectangle 65"/>
          <p:cNvSpPr>
            <a:spLocks noChangeArrowheads="1"/>
          </p:cNvSpPr>
          <p:nvPr/>
        </p:nvSpPr>
        <p:spPr bwMode="auto">
          <a:xfrm>
            <a:off x="714375" y="1477963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714375" y="6173788"/>
            <a:ext cx="77152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5" name="Rectangle 67"/>
          <p:cNvSpPr>
            <a:spLocks noChangeArrowheads="1"/>
          </p:cNvSpPr>
          <p:nvPr/>
        </p:nvSpPr>
        <p:spPr bwMode="auto">
          <a:xfrm>
            <a:off x="3065463" y="1538288"/>
            <a:ext cx="11334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Cannabis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3094038" y="1814513"/>
            <a:ext cx="10668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indicator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4340225" y="1538288"/>
            <a:ext cx="1104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THC/THC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5340350" y="1538288"/>
            <a:ext cx="1809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9" name="Rectangle 71"/>
          <p:cNvSpPr>
            <a:spLocks noChangeArrowheads="1"/>
          </p:cNvSpPr>
          <p:nvPr/>
        </p:nvSpPr>
        <p:spPr bwMode="auto">
          <a:xfrm>
            <a:off x="4530725" y="1814513"/>
            <a:ext cx="790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COOH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0" name="Rectangle 72"/>
          <p:cNvSpPr>
            <a:spLocks noChangeArrowheads="1"/>
          </p:cNvSpPr>
          <p:nvPr/>
        </p:nvSpPr>
        <p:spPr bwMode="auto">
          <a:xfrm>
            <a:off x="5930900" y="1538288"/>
            <a:ext cx="5715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THC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1" name="Rectangle 73"/>
          <p:cNvSpPr>
            <a:spLocks noChangeArrowheads="1"/>
          </p:cNvSpPr>
          <p:nvPr/>
        </p:nvSpPr>
        <p:spPr bwMode="auto">
          <a:xfrm>
            <a:off x="6397625" y="1538288"/>
            <a:ext cx="1809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2" name="Rectangle 74"/>
          <p:cNvSpPr>
            <a:spLocks noChangeArrowheads="1"/>
          </p:cNvSpPr>
          <p:nvPr/>
        </p:nvSpPr>
        <p:spPr bwMode="auto">
          <a:xfrm>
            <a:off x="5854700" y="1814513"/>
            <a:ext cx="790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COOH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7458075" y="1538288"/>
            <a:ext cx="5524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Not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7172325" y="1814513"/>
            <a:ext cx="1057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impaired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815975" y="217805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HGN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6" name="Rectangle 78"/>
          <p:cNvSpPr>
            <a:spLocks noChangeArrowheads="1"/>
          </p:cNvSpPr>
          <p:nvPr/>
        </p:nvSpPr>
        <p:spPr bwMode="auto">
          <a:xfrm>
            <a:off x="3313113" y="2178050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4711700" y="2178050"/>
            <a:ext cx="3213100" cy="304800"/>
            <a:chOff x="4711700" y="2178050"/>
            <a:chExt cx="3213100" cy="304800"/>
          </a:xfrm>
        </p:grpSpPr>
        <p:sp>
          <p:nvSpPr>
            <p:cNvPr id="2127" name="Rectangle 79"/>
            <p:cNvSpPr>
              <a:spLocks noChangeArrowheads="1"/>
            </p:cNvSpPr>
            <p:nvPr/>
          </p:nvSpPr>
          <p:spPr bwMode="auto">
            <a:xfrm>
              <a:off x="4711700" y="2178050"/>
              <a:ext cx="4381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28" name="Rectangle 80"/>
            <p:cNvSpPr>
              <a:spLocks noChangeArrowheads="1"/>
            </p:cNvSpPr>
            <p:nvPr/>
          </p:nvSpPr>
          <p:spPr bwMode="auto">
            <a:xfrm>
              <a:off x="5988050" y="2178050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29" name="Rectangle 81"/>
            <p:cNvSpPr>
              <a:spLocks noChangeArrowheads="1"/>
            </p:cNvSpPr>
            <p:nvPr/>
          </p:nvSpPr>
          <p:spPr bwMode="auto">
            <a:xfrm>
              <a:off x="7486650" y="2178050"/>
              <a:ext cx="4381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30" name="Rectangle 82"/>
          <p:cNvSpPr>
            <a:spLocks noChangeArrowheads="1"/>
          </p:cNvSpPr>
          <p:nvPr/>
        </p:nvSpPr>
        <p:spPr bwMode="auto">
          <a:xfrm>
            <a:off x="815975" y="2667000"/>
            <a:ext cx="600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VGN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31" name="Rectangle 83"/>
          <p:cNvSpPr>
            <a:spLocks noChangeArrowheads="1"/>
          </p:cNvSpPr>
          <p:nvPr/>
        </p:nvSpPr>
        <p:spPr bwMode="auto">
          <a:xfrm>
            <a:off x="3313113" y="2667000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24" name="Group 123"/>
          <p:cNvGrpSpPr/>
          <p:nvPr/>
        </p:nvGrpSpPr>
        <p:grpSpPr>
          <a:xfrm>
            <a:off x="4816475" y="2667000"/>
            <a:ext cx="2994025" cy="304800"/>
            <a:chOff x="4816475" y="2667000"/>
            <a:chExt cx="2994025" cy="304800"/>
          </a:xfrm>
        </p:grpSpPr>
        <p:sp>
          <p:nvSpPr>
            <p:cNvPr id="2132" name="Rectangle 84"/>
            <p:cNvSpPr>
              <a:spLocks noChangeArrowheads="1"/>
            </p:cNvSpPr>
            <p:nvPr/>
          </p:nvSpPr>
          <p:spPr bwMode="auto">
            <a:xfrm>
              <a:off x="4816475" y="2667000"/>
              <a:ext cx="2286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33" name="Rectangle 85"/>
            <p:cNvSpPr>
              <a:spLocks noChangeArrowheads="1"/>
            </p:cNvSpPr>
            <p:nvPr/>
          </p:nvSpPr>
          <p:spPr bwMode="auto">
            <a:xfrm>
              <a:off x="6035675" y="2667000"/>
              <a:ext cx="4381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34" name="Rectangle 86"/>
            <p:cNvSpPr>
              <a:spLocks noChangeArrowheads="1"/>
            </p:cNvSpPr>
            <p:nvPr/>
          </p:nvSpPr>
          <p:spPr bwMode="auto">
            <a:xfrm>
              <a:off x="7581900" y="2667000"/>
              <a:ext cx="2286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35" name="Rectangle 87"/>
          <p:cNvSpPr>
            <a:spLocks noChangeArrowheads="1"/>
          </p:cNvSpPr>
          <p:nvPr/>
        </p:nvSpPr>
        <p:spPr bwMode="auto">
          <a:xfrm>
            <a:off x="815975" y="3154363"/>
            <a:ext cx="21287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Lack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 of convergence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3189288" y="3154363"/>
            <a:ext cx="895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Present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>
            <a:off x="4654550" y="3154363"/>
            <a:ext cx="3270250" cy="304800"/>
            <a:chOff x="4654550" y="3154363"/>
            <a:chExt cx="3270250" cy="304800"/>
          </a:xfrm>
        </p:grpSpPr>
        <p:sp>
          <p:nvSpPr>
            <p:cNvPr id="2137" name="Rectangle 89"/>
            <p:cNvSpPr>
              <a:spLocks noChangeArrowheads="1"/>
            </p:cNvSpPr>
            <p:nvPr/>
          </p:nvSpPr>
          <p:spPr bwMode="auto">
            <a:xfrm>
              <a:off x="4654550" y="3154363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66%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38" name="Rectangle 90"/>
            <p:cNvSpPr>
              <a:spLocks noChangeArrowheads="1"/>
            </p:cNvSpPr>
            <p:nvPr/>
          </p:nvSpPr>
          <p:spPr bwMode="auto">
            <a:xfrm>
              <a:off x="5978525" y="3154363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47%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39" name="Rectangle 91"/>
            <p:cNvSpPr>
              <a:spLocks noChangeArrowheads="1"/>
            </p:cNvSpPr>
            <p:nvPr/>
          </p:nvSpPr>
          <p:spPr bwMode="auto">
            <a:xfrm>
              <a:off x="7486650" y="3154363"/>
              <a:ext cx="4381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6%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40" name="Rectangle 92"/>
          <p:cNvSpPr>
            <a:spLocks noChangeArrowheads="1"/>
          </p:cNvSpPr>
          <p:nvPr/>
        </p:nvSpPr>
        <p:spPr bwMode="auto">
          <a:xfrm>
            <a:off x="815975" y="364331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Pupil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41" name="Rectangle 93"/>
          <p:cNvSpPr>
            <a:spLocks noChangeArrowheads="1"/>
          </p:cNvSpPr>
          <p:nvPr/>
        </p:nvSpPr>
        <p:spPr bwMode="auto">
          <a:xfrm>
            <a:off x="1377950" y="3643313"/>
            <a:ext cx="552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Size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3094038" y="3643313"/>
            <a:ext cx="1162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Normal to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43" name="Rectangle 95"/>
          <p:cNvSpPr>
            <a:spLocks noChangeArrowheads="1"/>
          </p:cNvSpPr>
          <p:nvPr/>
        </p:nvSpPr>
        <p:spPr bwMode="auto">
          <a:xfrm>
            <a:off x="3255963" y="3919538"/>
            <a:ext cx="781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dilated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4654550" y="3643313"/>
            <a:ext cx="3327400" cy="304800"/>
            <a:chOff x="4654550" y="3643313"/>
            <a:chExt cx="3327400" cy="304800"/>
          </a:xfrm>
        </p:grpSpPr>
        <p:sp>
          <p:nvSpPr>
            <p:cNvPr id="2144" name="Rectangle 96"/>
            <p:cNvSpPr>
              <a:spLocks noChangeArrowheads="1"/>
            </p:cNvSpPr>
            <p:nvPr/>
          </p:nvSpPr>
          <p:spPr bwMode="auto">
            <a:xfrm>
              <a:off x="4654550" y="3643313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55%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45" name="Rectangle 97"/>
            <p:cNvSpPr>
              <a:spLocks noChangeArrowheads="1"/>
            </p:cNvSpPr>
            <p:nvPr/>
          </p:nvSpPr>
          <p:spPr bwMode="auto">
            <a:xfrm>
              <a:off x="5978525" y="3643313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55%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46" name="Rectangle 98"/>
            <p:cNvSpPr>
              <a:spLocks noChangeArrowheads="1"/>
            </p:cNvSpPr>
            <p:nvPr/>
          </p:nvSpPr>
          <p:spPr bwMode="auto">
            <a:xfrm>
              <a:off x="7419975" y="3643313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15%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815975" y="4283075"/>
            <a:ext cx="1009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Reaction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1768475" y="4283075"/>
            <a:ext cx="781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to light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49" name="Rectangle 101"/>
          <p:cNvSpPr>
            <a:spLocks noChangeArrowheads="1"/>
          </p:cNvSpPr>
          <p:nvPr/>
        </p:nvSpPr>
        <p:spPr bwMode="auto">
          <a:xfrm>
            <a:off x="3217863" y="4283075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Normal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4654550" y="4283075"/>
            <a:ext cx="3327400" cy="304800"/>
            <a:chOff x="4654550" y="4283075"/>
            <a:chExt cx="3327400" cy="304800"/>
          </a:xfrm>
        </p:grpSpPr>
        <p:sp>
          <p:nvSpPr>
            <p:cNvPr id="2150" name="Rectangle 102"/>
            <p:cNvSpPr>
              <a:spLocks noChangeArrowheads="1"/>
            </p:cNvSpPr>
            <p:nvPr/>
          </p:nvSpPr>
          <p:spPr bwMode="auto">
            <a:xfrm>
              <a:off x="4654550" y="4283075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76%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" name="Rectangle 103"/>
            <p:cNvSpPr>
              <a:spLocks noChangeArrowheads="1"/>
            </p:cNvSpPr>
            <p:nvPr/>
          </p:nvSpPr>
          <p:spPr bwMode="auto">
            <a:xfrm>
              <a:off x="5978525" y="4283075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77%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2" name="Rectangle 104"/>
            <p:cNvSpPr>
              <a:spLocks noChangeArrowheads="1"/>
            </p:cNvSpPr>
            <p:nvPr/>
          </p:nvSpPr>
          <p:spPr bwMode="auto">
            <a:xfrm>
              <a:off x="7419975" y="4283075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82%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53" name="Rectangle 105"/>
          <p:cNvSpPr>
            <a:spLocks noChangeArrowheads="1"/>
          </p:cNvSpPr>
          <p:nvPr/>
        </p:nvSpPr>
        <p:spPr bwMode="auto">
          <a:xfrm>
            <a:off x="815975" y="4770438"/>
            <a:ext cx="67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Pulse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4" name="Rectangle 106"/>
          <p:cNvSpPr>
            <a:spLocks noChangeArrowheads="1"/>
          </p:cNvSpPr>
          <p:nvPr/>
        </p:nvSpPr>
        <p:spPr bwMode="auto">
          <a:xfrm>
            <a:off x="3141663" y="4770438"/>
            <a:ext cx="1000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Elevated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4654550" y="4770438"/>
            <a:ext cx="3327400" cy="304800"/>
            <a:chOff x="4654550" y="4770438"/>
            <a:chExt cx="3327400" cy="304800"/>
          </a:xfrm>
        </p:grpSpPr>
        <p:sp>
          <p:nvSpPr>
            <p:cNvPr id="2155" name="Rectangle 107"/>
            <p:cNvSpPr>
              <a:spLocks noChangeArrowheads="1"/>
            </p:cNvSpPr>
            <p:nvPr/>
          </p:nvSpPr>
          <p:spPr bwMode="auto">
            <a:xfrm>
              <a:off x="4654550" y="4770438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57%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6" name="Rectangle 108"/>
            <p:cNvSpPr>
              <a:spLocks noChangeArrowheads="1"/>
            </p:cNvSpPr>
            <p:nvPr/>
          </p:nvSpPr>
          <p:spPr bwMode="auto">
            <a:xfrm>
              <a:off x="5978525" y="4770438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57%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7" name="Rectangle 109"/>
            <p:cNvSpPr>
              <a:spLocks noChangeArrowheads="1"/>
            </p:cNvSpPr>
            <p:nvPr/>
          </p:nvSpPr>
          <p:spPr bwMode="auto">
            <a:xfrm>
              <a:off x="7419975" y="4770438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25%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58" name="Rectangle 110"/>
          <p:cNvSpPr>
            <a:spLocks noChangeArrowheads="1"/>
          </p:cNvSpPr>
          <p:nvPr/>
        </p:nvSpPr>
        <p:spPr bwMode="auto">
          <a:xfrm>
            <a:off x="762000" y="5181600"/>
            <a:ext cx="155170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Blood pressure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(Systolic/diastolic)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3141663" y="5259388"/>
            <a:ext cx="1000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Elevated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4397375" y="5259388"/>
            <a:ext cx="3851275" cy="304800"/>
            <a:chOff x="4397375" y="5259388"/>
            <a:chExt cx="3851275" cy="304800"/>
          </a:xfrm>
        </p:grpSpPr>
        <p:sp>
          <p:nvSpPr>
            <p:cNvPr id="2160" name="Rectangle 112"/>
            <p:cNvSpPr>
              <a:spLocks noChangeArrowheads="1"/>
            </p:cNvSpPr>
            <p:nvPr/>
          </p:nvSpPr>
          <p:spPr bwMode="auto">
            <a:xfrm>
              <a:off x="4397375" y="5259388"/>
              <a:ext cx="10858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45%/22%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61" name="Rectangle 113"/>
            <p:cNvSpPr>
              <a:spLocks noChangeArrowheads="1"/>
            </p:cNvSpPr>
            <p:nvPr/>
          </p:nvSpPr>
          <p:spPr bwMode="auto">
            <a:xfrm>
              <a:off x="5721350" y="5259388"/>
              <a:ext cx="10858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45%/25%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62" name="Rectangle 114"/>
            <p:cNvSpPr>
              <a:spLocks noChangeArrowheads="1"/>
            </p:cNvSpPr>
            <p:nvPr/>
          </p:nvSpPr>
          <p:spPr bwMode="auto">
            <a:xfrm>
              <a:off x="7162800" y="5259388"/>
              <a:ext cx="10858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41%/12%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815975" y="5746750"/>
            <a:ext cx="1990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Body Temperature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3217863" y="574675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Normal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4654550" y="5746750"/>
            <a:ext cx="3327400" cy="304800"/>
            <a:chOff x="4654550" y="5746750"/>
            <a:chExt cx="3327400" cy="304800"/>
          </a:xfrm>
        </p:grpSpPr>
        <p:sp>
          <p:nvSpPr>
            <p:cNvPr id="2165" name="Rectangle 117"/>
            <p:cNvSpPr>
              <a:spLocks noChangeArrowheads="1"/>
            </p:cNvSpPr>
            <p:nvPr/>
          </p:nvSpPr>
          <p:spPr bwMode="auto">
            <a:xfrm>
              <a:off x="4654550" y="5746750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73%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66" name="Rectangle 118"/>
            <p:cNvSpPr>
              <a:spLocks noChangeArrowheads="1"/>
            </p:cNvSpPr>
            <p:nvPr/>
          </p:nvSpPr>
          <p:spPr bwMode="auto">
            <a:xfrm>
              <a:off x="5978525" y="5746750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87%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67" name="Rectangle 119"/>
            <p:cNvSpPr>
              <a:spLocks noChangeArrowheads="1"/>
            </p:cNvSpPr>
            <p:nvPr/>
          </p:nvSpPr>
          <p:spPr bwMode="auto">
            <a:xfrm>
              <a:off x="7419975" y="5746750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77%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2052" name="AutoShape 4"/>
          <p:cNvSpPr>
            <a:spLocks noChangeAspect="1" noChangeArrowheads="1" noTextEdit="1"/>
          </p:cNvSpPr>
          <p:nvPr/>
        </p:nvSpPr>
        <p:spPr bwMode="auto">
          <a:xfrm>
            <a:off x="1143000" y="2133600"/>
            <a:ext cx="692467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219201" y="2224088"/>
            <a:ext cx="2019300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238501" y="2224088"/>
            <a:ext cx="1800225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5038726" y="2224088"/>
            <a:ext cx="1447800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486526" y="2224088"/>
            <a:ext cx="1438275" cy="6381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219201" y="2862263"/>
            <a:ext cx="2019300" cy="4476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238501" y="2862263"/>
            <a:ext cx="1800225" cy="4476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5038726" y="2862263"/>
            <a:ext cx="1447800" cy="4476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6486526" y="2862263"/>
            <a:ext cx="1438275" cy="4476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219201" y="3309938"/>
            <a:ext cx="2019300" cy="4381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3238501" y="3309938"/>
            <a:ext cx="1800225" cy="4381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5038726" y="3309938"/>
            <a:ext cx="1447800" cy="4381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6486526" y="3309938"/>
            <a:ext cx="1438275" cy="4381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219201" y="3748088"/>
            <a:ext cx="2019300" cy="438150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3238501" y="3748088"/>
            <a:ext cx="1800225" cy="438150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5038726" y="3748088"/>
            <a:ext cx="1447800" cy="438150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6486526" y="3748088"/>
            <a:ext cx="1438275" cy="438150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1219201" y="4186238"/>
            <a:ext cx="2019300" cy="4476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3238501" y="4186238"/>
            <a:ext cx="1800225" cy="4476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5038726" y="4186238"/>
            <a:ext cx="1447800" cy="4476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77000" y="4191000"/>
            <a:ext cx="1438275" cy="4476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3505200" y="2209800"/>
            <a:ext cx="9525" cy="24193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5038726" y="2219325"/>
            <a:ext cx="9525" cy="24193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6486526" y="2219325"/>
            <a:ext cx="9525" cy="24193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1209676" y="2843213"/>
            <a:ext cx="6724650" cy="3810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1214438" y="3309938"/>
            <a:ext cx="6724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1214438" y="3748088"/>
            <a:ext cx="6724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1214438" y="4186238"/>
            <a:ext cx="6724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219201" y="2219325"/>
            <a:ext cx="9525" cy="24193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924801" y="2219325"/>
            <a:ext cx="9525" cy="24193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1214438" y="2224088"/>
            <a:ext cx="6724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1214438" y="4633913"/>
            <a:ext cx="6724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3646352" y="2282825"/>
            <a:ext cx="10130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THC/THC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4652591" y="2282825"/>
            <a:ext cx="7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-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87" name="Rectangle 39"/>
          <p:cNvSpPr>
            <a:spLocks noChangeArrowheads="1"/>
          </p:cNvSpPr>
          <p:nvPr/>
        </p:nvSpPr>
        <p:spPr bwMode="auto">
          <a:xfrm>
            <a:off x="3849515" y="2559050"/>
            <a:ext cx="6924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COOH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5146676" y="2282825"/>
            <a:ext cx="5715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THC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5613401" y="2282825"/>
            <a:ext cx="1809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5689601" y="2282825"/>
            <a:ext cx="790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COOH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1316038" y="2924175"/>
            <a:ext cx="1123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Bloodshot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382838" y="2924175"/>
            <a:ext cx="5810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eyes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1316038" y="3365500"/>
            <a:ext cx="723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Eyelid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1992313" y="3365500"/>
            <a:ext cx="876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tremors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1316038" y="3806825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2/8 clues on WAT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1316038" y="4249738"/>
            <a:ext cx="17697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2/4 clues on OLS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7016751" y="2282825"/>
            <a:ext cx="5524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Not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6731001" y="2559050"/>
            <a:ext cx="1057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impaired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3964931" y="2924175"/>
            <a:ext cx="3575695" cy="304800"/>
            <a:chOff x="3964931" y="2924175"/>
            <a:chExt cx="3575695" cy="304800"/>
          </a:xfrm>
        </p:grpSpPr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3964931" y="2924175"/>
              <a:ext cx="4616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86%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5537201" y="2924175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6978651" y="2924175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24%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964931" y="3365500"/>
            <a:ext cx="3575695" cy="304800"/>
            <a:chOff x="3964931" y="3365500"/>
            <a:chExt cx="3575695" cy="304800"/>
          </a:xfrm>
        </p:grpSpPr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3964931" y="3365500"/>
              <a:ext cx="4616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01" name="Rectangle 53"/>
            <p:cNvSpPr>
              <a:spLocks noChangeArrowheads="1"/>
            </p:cNvSpPr>
            <p:nvPr/>
          </p:nvSpPr>
          <p:spPr bwMode="auto">
            <a:xfrm>
              <a:off x="5537201" y="3365500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6978651" y="3365500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38%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964931" y="3806825"/>
            <a:ext cx="3575695" cy="304800"/>
            <a:chOff x="3964931" y="3806825"/>
            <a:chExt cx="3575695" cy="304800"/>
          </a:xfrm>
        </p:grpSpPr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3964931" y="3806825"/>
              <a:ext cx="4616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72%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5537201" y="3806825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06" name="Rectangle 58"/>
            <p:cNvSpPr>
              <a:spLocks noChangeArrowheads="1"/>
            </p:cNvSpPr>
            <p:nvPr/>
          </p:nvSpPr>
          <p:spPr bwMode="auto">
            <a:xfrm>
              <a:off x="6978651" y="3806825"/>
              <a:ext cx="5619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25%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964931" y="4249738"/>
            <a:ext cx="3475385" cy="276999"/>
            <a:chOff x="3964931" y="4249738"/>
            <a:chExt cx="3475385" cy="276999"/>
          </a:xfrm>
        </p:grpSpPr>
        <p:sp>
          <p:nvSpPr>
            <p:cNvPr id="2108" name="Rectangle 60"/>
            <p:cNvSpPr>
              <a:spLocks noChangeArrowheads="1"/>
            </p:cNvSpPr>
            <p:nvPr/>
          </p:nvSpPr>
          <p:spPr bwMode="auto">
            <a:xfrm>
              <a:off x="3964931" y="4249738"/>
              <a:ext cx="46166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46%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09" name="Rectangle 61"/>
            <p:cNvSpPr>
              <a:spLocks noChangeArrowheads="1"/>
            </p:cNvSpPr>
            <p:nvPr/>
          </p:nvSpPr>
          <p:spPr bwMode="auto">
            <a:xfrm>
              <a:off x="5537201" y="4249738"/>
              <a:ext cx="4616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rgbClr val="000000"/>
                  </a:solidFill>
                  <a:latin typeface="Arial" pitchFamily="34" charset="0"/>
                </a:rPr>
                <a:t>57</a:t>
              </a: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10" name="Rectangle 62"/>
            <p:cNvSpPr>
              <a:spLocks noChangeArrowheads="1"/>
            </p:cNvSpPr>
            <p:nvPr/>
          </p:nvSpPr>
          <p:spPr bwMode="auto">
            <a:xfrm>
              <a:off x="6978651" y="4249738"/>
              <a:ext cx="4616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pitchFamily="34" charset="0"/>
                </a:rPr>
                <a:t>31</a:t>
              </a: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</a:rPr>
                <a:t>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Romberg test: estimation of 30 seconds</a:t>
            </a:r>
          </a:p>
          <a:p>
            <a:pPr lvl="1"/>
            <a:r>
              <a:rPr lang="en-US" dirty="0" smtClean="0"/>
              <a:t>Normal range = 25 to 35 seconds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33528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1930400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THC/THC-COOH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THC-COOH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 impaired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Rebound Dilation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Reaction to light</a:t>
            </a:r>
          </a:p>
          <a:p>
            <a:pPr lvl="1"/>
            <a:r>
              <a:rPr lang="en-US" dirty="0" smtClean="0"/>
              <a:t>Normal, slow, little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362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1930400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THC/THC-COOH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THC-COOH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 impaired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51054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1930400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THC/THC-COOH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THC-COOH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 impaired</a:t>
                      </a:r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82%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Goal of study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Determine if DRE indicators for cannabis are present in cases with THC detected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Compare indicators for subjects with active THC versus THC-COOH only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DRE Opinion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THC/THC-COOH cases</a:t>
            </a:r>
          </a:p>
          <a:p>
            <a:pPr lvl="1"/>
            <a:r>
              <a:rPr lang="en-US" dirty="0" smtClean="0"/>
              <a:t>97% DRE called cannabis</a:t>
            </a:r>
          </a:p>
          <a:p>
            <a:pPr lvl="2"/>
            <a:r>
              <a:rPr lang="en-US" dirty="0" smtClean="0"/>
              <a:t>Other cases called ‘not impaired’</a:t>
            </a:r>
          </a:p>
          <a:p>
            <a:pPr lvl="1"/>
            <a:r>
              <a:rPr lang="en-US" dirty="0" smtClean="0"/>
              <a:t>98% subject admitted to marijuana use</a:t>
            </a:r>
          </a:p>
          <a:p>
            <a:r>
              <a:rPr lang="en-US" dirty="0" smtClean="0"/>
              <a:t>THC-COOH only cases </a:t>
            </a:r>
          </a:p>
          <a:p>
            <a:pPr lvl="1"/>
            <a:r>
              <a:rPr lang="en-US" dirty="0" smtClean="0"/>
              <a:t>97% DRE called cannabis</a:t>
            </a:r>
          </a:p>
          <a:p>
            <a:pPr lvl="2"/>
            <a:r>
              <a:rPr lang="en-US" dirty="0" smtClean="0"/>
              <a:t>Stimulant/not impaired</a:t>
            </a:r>
          </a:p>
          <a:p>
            <a:pPr lvl="1"/>
            <a:r>
              <a:rPr lang="en-US" dirty="0" smtClean="0"/>
              <a:t>88% subject admitted to marijuana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dirty="0" smtClean="0"/>
              <a:t>DRE matrix is useful tool for predicting marijuana use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Similar indicators for THC/THC-COOH and THC-COOH cases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Short half-life, long exam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Beasley et al.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Examined which indicators best predict substance (n =742)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Stimulants versus cannabis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Stimulants:  less reddening of eyes and rebound dilation, more likely to have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hippus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injection sites, slow reaction to light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Cannabis:  more likely to have lack of convergence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1722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Toward a More Parsimonious Approach to Drug Recognition Expert Evaluations.  </a:t>
            </a:r>
          </a:p>
          <a:p>
            <a:r>
              <a:rPr lang="en-US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Traffic Injury Prevention 2009;10:513-518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Rod Gullberg</a:t>
            </a:r>
          </a:p>
          <a:p>
            <a:pPr lvl="1"/>
            <a:r>
              <a:rPr lang="en-US" sz="2400" dirty="0" smtClean="0"/>
              <a:t>Research Analyst, Washington State Patrol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/>
          <p:cNvSpPr>
            <a:spLocks noChangeAspect="1" noChangeArrowheads="1" noTextEdit="1"/>
          </p:cNvSpPr>
          <p:nvPr/>
        </p:nvSpPr>
        <p:spPr bwMode="auto">
          <a:xfrm>
            <a:off x="0" y="923925"/>
            <a:ext cx="8829675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66701" y="571501"/>
            <a:ext cx="10668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333501" y="571501"/>
            <a:ext cx="10668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400301" y="571501"/>
            <a:ext cx="11430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3543301" y="571501"/>
            <a:ext cx="9906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4533901" y="571501"/>
            <a:ext cx="10668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5600701" y="571501"/>
            <a:ext cx="10668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6667501" y="571501"/>
            <a:ext cx="10668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7734301" y="571501"/>
            <a:ext cx="1143000" cy="5048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266701" y="107632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1333501" y="107632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2400301" y="1076326"/>
            <a:ext cx="11430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3543301" y="1076326"/>
            <a:ext cx="9906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4533901" y="107632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5600701" y="107632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6667501" y="107632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7734301" y="1076326"/>
            <a:ext cx="11430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266701" y="1714501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1333501" y="1714501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2400301" y="1714501"/>
            <a:ext cx="11430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3543301" y="1714501"/>
            <a:ext cx="9906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4533901" y="1714501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5600701" y="1714501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6667501" y="1714501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7734301" y="1714501"/>
            <a:ext cx="11430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266701" y="235267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1333501" y="235267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2400301" y="2352676"/>
            <a:ext cx="11430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3543301" y="2352676"/>
            <a:ext cx="9906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4533901" y="235267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5600701" y="235267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6667501" y="2352676"/>
            <a:ext cx="10668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7734301" y="2352676"/>
            <a:ext cx="1143000" cy="6381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266701" y="2990851"/>
            <a:ext cx="10668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1333501" y="2990851"/>
            <a:ext cx="10668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6" name="Rectangle 40"/>
          <p:cNvSpPr>
            <a:spLocks noChangeArrowheads="1"/>
          </p:cNvSpPr>
          <p:nvPr/>
        </p:nvSpPr>
        <p:spPr bwMode="auto">
          <a:xfrm>
            <a:off x="2400301" y="2990851"/>
            <a:ext cx="11430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3543301" y="2990851"/>
            <a:ext cx="9906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8" name="Rectangle 42"/>
          <p:cNvSpPr>
            <a:spLocks noChangeArrowheads="1"/>
          </p:cNvSpPr>
          <p:nvPr/>
        </p:nvSpPr>
        <p:spPr bwMode="auto">
          <a:xfrm>
            <a:off x="4533901" y="2990851"/>
            <a:ext cx="10668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5600701" y="2990851"/>
            <a:ext cx="10668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6667501" y="2990851"/>
            <a:ext cx="10668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1" name="Rectangle 45"/>
          <p:cNvSpPr>
            <a:spLocks noChangeArrowheads="1"/>
          </p:cNvSpPr>
          <p:nvPr/>
        </p:nvSpPr>
        <p:spPr bwMode="auto">
          <a:xfrm>
            <a:off x="7734301" y="2990851"/>
            <a:ext cx="1143000" cy="666750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266701" y="3657601"/>
            <a:ext cx="10668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1333501" y="3657601"/>
            <a:ext cx="10668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2400301" y="3657601"/>
            <a:ext cx="11430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3543301" y="3657601"/>
            <a:ext cx="9906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4533901" y="3657601"/>
            <a:ext cx="10668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5600701" y="3657601"/>
            <a:ext cx="10668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6667501" y="3657601"/>
            <a:ext cx="10668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9" name="Rectangle 53"/>
          <p:cNvSpPr>
            <a:spLocks noChangeArrowheads="1"/>
          </p:cNvSpPr>
          <p:nvPr/>
        </p:nvSpPr>
        <p:spPr bwMode="auto">
          <a:xfrm>
            <a:off x="7734301" y="3657601"/>
            <a:ext cx="1143000" cy="65722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266701" y="4314826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1" name="Rectangle 55"/>
          <p:cNvSpPr>
            <a:spLocks noChangeArrowheads="1"/>
          </p:cNvSpPr>
          <p:nvPr/>
        </p:nvSpPr>
        <p:spPr bwMode="auto">
          <a:xfrm>
            <a:off x="1333501" y="4314826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2400301" y="4314826"/>
            <a:ext cx="11430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3543301" y="4314826"/>
            <a:ext cx="9906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4533901" y="4314826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5" name="Rectangle 59"/>
          <p:cNvSpPr>
            <a:spLocks noChangeArrowheads="1"/>
          </p:cNvSpPr>
          <p:nvPr/>
        </p:nvSpPr>
        <p:spPr bwMode="auto">
          <a:xfrm>
            <a:off x="5600701" y="4314826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6" name="Rectangle 60"/>
          <p:cNvSpPr>
            <a:spLocks noChangeArrowheads="1"/>
          </p:cNvSpPr>
          <p:nvPr/>
        </p:nvSpPr>
        <p:spPr bwMode="auto">
          <a:xfrm>
            <a:off x="6667501" y="4314826"/>
            <a:ext cx="10668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7" name="Rectangle 61"/>
          <p:cNvSpPr>
            <a:spLocks noChangeArrowheads="1"/>
          </p:cNvSpPr>
          <p:nvPr/>
        </p:nvSpPr>
        <p:spPr bwMode="auto">
          <a:xfrm>
            <a:off x="7734301" y="4314826"/>
            <a:ext cx="1143000" cy="63817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266701" y="4953001"/>
            <a:ext cx="10668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9" name="Rectangle 63"/>
          <p:cNvSpPr>
            <a:spLocks noChangeArrowheads="1"/>
          </p:cNvSpPr>
          <p:nvPr/>
        </p:nvSpPr>
        <p:spPr bwMode="auto">
          <a:xfrm>
            <a:off x="1333501" y="4953001"/>
            <a:ext cx="10668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0" name="Rectangle 64"/>
          <p:cNvSpPr>
            <a:spLocks noChangeArrowheads="1"/>
          </p:cNvSpPr>
          <p:nvPr/>
        </p:nvSpPr>
        <p:spPr bwMode="auto">
          <a:xfrm>
            <a:off x="2400301" y="4953001"/>
            <a:ext cx="11430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1" name="Rectangle 65"/>
          <p:cNvSpPr>
            <a:spLocks noChangeArrowheads="1"/>
          </p:cNvSpPr>
          <p:nvPr/>
        </p:nvSpPr>
        <p:spPr bwMode="auto">
          <a:xfrm>
            <a:off x="3543301" y="4953001"/>
            <a:ext cx="9906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2" name="Rectangle 66"/>
          <p:cNvSpPr>
            <a:spLocks noChangeArrowheads="1"/>
          </p:cNvSpPr>
          <p:nvPr/>
        </p:nvSpPr>
        <p:spPr bwMode="auto">
          <a:xfrm>
            <a:off x="4533901" y="4953001"/>
            <a:ext cx="10668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3" name="Rectangle 67"/>
          <p:cNvSpPr>
            <a:spLocks noChangeArrowheads="1"/>
          </p:cNvSpPr>
          <p:nvPr/>
        </p:nvSpPr>
        <p:spPr bwMode="auto">
          <a:xfrm>
            <a:off x="5600701" y="4953001"/>
            <a:ext cx="10668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4" name="Rectangle 68"/>
          <p:cNvSpPr>
            <a:spLocks noChangeArrowheads="1"/>
          </p:cNvSpPr>
          <p:nvPr/>
        </p:nvSpPr>
        <p:spPr bwMode="auto">
          <a:xfrm>
            <a:off x="6667501" y="4953001"/>
            <a:ext cx="10668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5" name="Rectangle 69"/>
          <p:cNvSpPr>
            <a:spLocks noChangeArrowheads="1"/>
          </p:cNvSpPr>
          <p:nvPr/>
        </p:nvSpPr>
        <p:spPr bwMode="auto">
          <a:xfrm>
            <a:off x="7734301" y="4953001"/>
            <a:ext cx="1143000" cy="6762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266701" y="5629276"/>
            <a:ext cx="10668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7" name="Rectangle 71"/>
          <p:cNvSpPr>
            <a:spLocks noChangeArrowheads="1"/>
          </p:cNvSpPr>
          <p:nvPr/>
        </p:nvSpPr>
        <p:spPr bwMode="auto">
          <a:xfrm>
            <a:off x="1333501" y="5629276"/>
            <a:ext cx="10668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8" name="Rectangle 72"/>
          <p:cNvSpPr>
            <a:spLocks noChangeArrowheads="1"/>
          </p:cNvSpPr>
          <p:nvPr/>
        </p:nvSpPr>
        <p:spPr bwMode="auto">
          <a:xfrm>
            <a:off x="2400301" y="5629276"/>
            <a:ext cx="11430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9" name="Rectangle 73"/>
          <p:cNvSpPr>
            <a:spLocks noChangeArrowheads="1"/>
          </p:cNvSpPr>
          <p:nvPr/>
        </p:nvSpPr>
        <p:spPr bwMode="auto">
          <a:xfrm>
            <a:off x="3543301" y="5629276"/>
            <a:ext cx="9906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0" name="Rectangle 74"/>
          <p:cNvSpPr>
            <a:spLocks noChangeArrowheads="1"/>
          </p:cNvSpPr>
          <p:nvPr/>
        </p:nvSpPr>
        <p:spPr bwMode="auto">
          <a:xfrm>
            <a:off x="4533901" y="5629276"/>
            <a:ext cx="10668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1" name="Rectangle 75"/>
          <p:cNvSpPr>
            <a:spLocks noChangeArrowheads="1"/>
          </p:cNvSpPr>
          <p:nvPr/>
        </p:nvSpPr>
        <p:spPr bwMode="auto">
          <a:xfrm>
            <a:off x="5600701" y="5629276"/>
            <a:ext cx="10668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2" name="Rectangle 76"/>
          <p:cNvSpPr>
            <a:spLocks noChangeArrowheads="1"/>
          </p:cNvSpPr>
          <p:nvPr/>
        </p:nvSpPr>
        <p:spPr bwMode="auto">
          <a:xfrm>
            <a:off x="6667501" y="5629276"/>
            <a:ext cx="10668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3" name="Rectangle 77"/>
          <p:cNvSpPr>
            <a:spLocks noChangeArrowheads="1"/>
          </p:cNvSpPr>
          <p:nvPr/>
        </p:nvSpPr>
        <p:spPr bwMode="auto">
          <a:xfrm>
            <a:off x="7734301" y="5629276"/>
            <a:ext cx="1143000" cy="657225"/>
          </a:xfrm>
          <a:prstGeom prst="rect">
            <a:avLst/>
          </a:prstGeom>
          <a:solidFill>
            <a:srgbClr val="E7E7E7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4" name="Rectangle 78"/>
          <p:cNvSpPr>
            <a:spLocks noChangeArrowheads="1"/>
          </p:cNvSpPr>
          <p:nvPr/>
        </p:nvSpPr>
        <p:spPr bwMode="auto">
          <a:xfrm>
            <a:off x="13335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5" name="Rectangle 79"/>
          <p:cNvSpPr>
            <a:spLocks noChangeArrowheads="1"/>
          </p:cNvSpPr>
          <p:nvPr/>
        </p:nvSpPr>
        <p:spPr bwMode="auto">
          <a:xfrm>
            <a:off x="24003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6" name="Rectangle 80"/>
          <p:cNvSpPr>
            <a:spLocks noChangeArrowheads="1"/>
          </p:cNvSpPr>
          <p:nvPr/>
        </p:nvSpPr>
        <p:spPr bwMode="auto">
          <a:xfrm>
            <a:off x="35433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7" name="Rectangle 81"/>
          <p:cNvSpPr>
            <a:spLocks noChangeArrowheads="1"/>
          </p:cNvSpPr>
          <p:nvPr/>
        </p:nvSpPr>
        <p:spPr bwMode="auto">
          <a:xfrm>
            <a:off x="45339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8" name="Rectangle 82"/>
          <p:cNvSpPr>
            <a:spLocks noChangeArrowheads="1"/>
          </p:cNvSpPr>
          <p:nvPr/>
        </p:nvSpPr>
        <p:spPr bwMode="auto">
          <a:xfrm>
            <a:off x="56007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9" name="Rectangle 83"/>
          <p:cNvSpPr>
            <a:spLocks noChangeArrowheads="1"/>
          </p:cNvSpPr>
          <p:nvPr/>
        </p:nvSpPr>
        <p:spPr bwMode="auto">
          <a:xfrm>
            <a:off x="66675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0" name="Rectangle 84"/>
          <p:cNvSpPr>
            <a:spLocks noChangeArrowheads="1"/>
          </p:cNvSpPr>
          <p:nvPr/>
        </p:nvSpPr>
        <p:spPr bwMode="auto">
          <a:xfrm>
            <a:off x="77343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1" name="Rectangle 85"/>
          <p:cNvSpPr>
            <a:spLocks noChangeArrowheads="1"/>
          </p:cNvSpPr>
          <p:nvPr/>
        </p:nvSpPr>
        <p:spPr bwMode="auto">
          <a:xfrm>
            <a:off x="257176" y="1057276"/>
            <a:ext cx="8629650" cy="3810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2" name="Rectangle 86"/>
          <p:cNvSpPr>
            <a:spLocks noChangeArrowheads="1"/>
          </p:cNvSpPr>
          <p:nvPr/>
        </p:nvSpPr>
        <p:spPr bwMode="auto">
          <a:xfrm>
            <a:off x="261938" y="1714501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3" name="Rectangle 87"/>
          <p:cNvSpPr>
            <a:spLocks noChangeArrowheads="1"/>
          </p:cNvSpPr>
          <p:nvPr/>
        </p:nvSpPr>
        <p:spPr bwMode="auto">
          <a:xfrm>
            <a:off x="261938" y="2352676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4" name="Rectangle 88"/>
          <p:cNvSpPr>
            <a:spLocks noChangeArrowheads="1"/>
          </p:cNvSpPr>
          <p:nvPr/>
        </p:nvSpPr>
        <p:spPr bwMode="auto">
          <a:xfrm>
            <a:off x="261938" y="2990851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5" name="Rectangle 89"/>
          <p:cNvSpPr>
            <a:spLocks noChangeArrowheads="1"/>
          </p:cNvSpPr>
          <p:nvPr/>
        </p:nvSpPr>
        <p:spPr bwMode="auto">
          <a:xfrm>
            <a:off x="261938" y="3657601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6" name="Rectangle 90"/>
          <p:cNvSpPr>
            <a:spLocks noChangeArrowheads="1"/>
          </p:cNvSpPr>
          <p:nvPr/>
        </p:nvSpPr>
        <p:spPr bwMode="auto">
          <a:xfrm>
            <a:off x="261938" y="4314826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7" name="Rectangle 91"/>
          <p:cNvSpPr>
            <a:spLocks noChangeArrowheads="1"/>
          </p:cNvSpPr>
          <p:nvPr/>
        </p:nvSpPr>
        <p:spPr bwMode="auto">
          <a:xfrm>
            <a:off x="261938" y="4953001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8" name="Rectangle 92"/>
          <p:cNvSpPr>
            <a:spLocks noChangeArrowheads="1"/>
          </p:cNvSpPr>
          <p:nvPr/>
        </p:nvSpPr>
        <p:spPr bwMode="auto">
          <a:xfrm>
            <a:off x="261938" y="5629276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9" name="Rectangle 93"/>
          <p:cNvSpPr>
            <a:spLocks noChangeArrowheads="1"/>
          </p:cNvSpPr>
          <p:nvPr/>
        </p:nvSpPr>
        <p:spPr bwMode="auto">
          <a:xfrm>
            <a:off x="2667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0" name="Rectangle 94"/>
          <p:cNvSpPr>
            <a:spLocks noChangeArrowheads="1"/>
          </p:cNvSpPr>
          <p:nvPr/>
        </p:nvSpPr>
        <p:spPr bwMode="auto">
          <a:xfrm>
            <a:off x="8877301" y="566738"/>
            <a:ext cx="9525" cy="5734050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1" name="Rectangle 95"/>
          <p:cNvSpPr>
            <a:spLocks noChangeArrowheads="1"/>
          </p:cNvSpPr>
          <p:nvPr/>
        </p:nvSpPr>
        <p:spPr bwMode="auto">
          <a:xfrm>
            <a:off x="261938" y="571501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2" name="Rectangle 96"/>
          <p:cNvSpPr>
            <a:spLocks noChangeArrowheads="1"/>
          </p:cNvSpPr>
          <p:nvPr/>
        </p:nvSpPr>
        <p:spPr bwMode="auto">
          <a:xfrm>
            <a:off x="261938" y="6286501"/>
            <a:ext cx="8629650" cy="9525"/>
          </a:xfrm>
          <a:prstGeom prst="rect">
            <a:avLst/>
          </a:prstGeom>
          <a:solidFill>
            <a:srgbClr val="FFFFFF"/>
          </a:solidFill>
          <a:ln w="0" cap="flat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7" name="Group 186"/>
          <p:cNvGrpSpPr/>
          <p:nvPr/>
        </p:nvGrpSpPr>
        <p:grpSpPr>
          <a:xfrm>
            <a:off x="304800" y="1100057"/>
            <a:ext cx="1064394" cy="5014993"/>
            <a:chOff x="304800" y="1100057"/>
            <a:chExt cx="1064394" cy="5014993"/>
          </a:xfrm>
        </p:grpSpPr>
        <p:sp>
          <p:nvSpPr>
            <p:cNvPr id="4226" name="Rectangle 130"/>
            <p:cNvSpPr>
              <a:spLocks noChangeArrowheads="1"/>
            </p:cNvSpPr>
            <p:nvPr/>
          </p:nvSpPr>
          <p:spPr bwMode="auto">
            <a:xfrm>
              <a:off x="748553" y="3200400"/>
              <a:ext cx="428625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size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71" name="Group 170"/>
            <p:cNvGrpSpPr/>
            <p:nvPr/>
          </p:nvGrpSpPr>
          <p:grpSpPr>
            <a:xfrm>
              <a:off x="304800" y="1100057"/>
              <a:ext cx="1064394" cy="5014993"/>
              <a:chOff x="304800" y="1100057"/>
              <a:chExt cx="1064394" cy="5014993"/>
            </a:xfrm>
          </p:grpSpPr>
          <p:sp>
            <p:nvSpPr>
              <p:cNvPr id="4201" name="Rectangle 105"/>
              <p:cNvSpPr>
                <a:spLocks noChangeArrowheads="1"/>
              </p:cNvSpPr>
              <p:nvPr/>
            </p:nvSpPr>
            <p:spPr bwMode="auto">
              <a:xfrm>
                <a:off x="304800" y="1100057"/>
                <a:ext cx="896079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50" b="0" i="0" u="none" strike="noStrike" cap="none" normalizeH="0" baseline="0" dirty="0" smtClean="0">
                    <a:ln>
                      <a:noFill/>
                    </a:ln>
                    <a:effectLst/>
                    <a:latin typeface="Arial" pitchFamily="34" charset="0"/>
                  </a:rPr>
                  <a:t>Horizontal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350" dirty="0" smtClean="0">
                    <a:latin typeface="Arial" pitchFamily="34" charset="0"/>
                  </a:rPr>
                  <a:t>Gaze 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50" b="0" i="0" u="none" strike="noStrike" cap="none" normalizeH="0" baseline="0" dirty="0" smtClean="0">
                    <a:ln>
                      <a:noFill/>
                    </a:ln>
                    <a:effectLst/>
                    <a:latin typeface="Arial" pitchFamily="34" charset="0"/>
                  </a:rPr>
                  <a:t>Nystagmus</a:t>
                </a:r>
              </a:p>
            </p:txBody>
          </p:sp>
          <p:sp>
            <p:nvSpPr>
              <p:cNvPr id="4209" name="Rectangle 113"/>
              <p:cNvSpPr>
                <a:spLocks noChangeArrowheads="1"/>
              </p:cNvSpPr>
              <p:nvPr/>
            </p:nvSpPr>
            <p:spPr bwMode="auto">
              <a:xfrm>
                <a:off x="304800" y="1752600"/>
                <a:ext cx="896079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5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Vertical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350" dirty="0" smtClean="0">
                    <a:solidFill>
                      <a:srgbClr val="000000"/>
                    </a:solidFill>
                    <a:latin typeface="Arial" pitchFamily="34" charset="0"/>
                  </a:rPr>
                  <a:t>Gaze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5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Nystagmus</a:t>
                </a:r>
                <a:endParaRPr kumimoji="0" lang="en-US" sz="13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17" name="Rectangle 121"/>
              <p:cNvSpPr>
                <a:spLocks noChangeArrowheads="1"/>
              </p:cNvSpPr>
              <p:nvPr/>
            </p:nvSpPr>
            <p:spPr bwMode="auto">
              <a:xfrm>
                <a:off x="304800" y="2438400"/>
                <a:ext cx="1064394" cy="430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5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Lack</a:t>
                </a:r>
                <a:r>
                  <a:rPr kumimoji="0" lang="en-US" sz="1350" b="0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 of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350" baseline="0" dirty="0" smtClean="0">
                    <a:solidFill>
                      <a:srgbClr val="000000"/>
                    </a:solidFill>
                    <a:latin typeface="Arial" pitchFamily="34" charset="0"/>
                  </a:rPr>
                  <a:t>Convergence</a:t>
                </a:r>
                <a:endParaRPr kumimoji="0" lang="en-US" sz="13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25" name="Rectangle 129"/>
              <p:cNvSpPr>
                <a:spLocks noChangeArrowheads="1"/>
              </p:cNvSpPr>
              <p:nvPr/>
            </p:nvSpPr>
            <p:spPr bwMode="auto">
              <a:xfrm>
                <a:off x="304800" y="3200400"/>
                <a:ext cx="514350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Pupil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34" name="Rectangle 138"/>
              <p:cNvSpPr>
                <a:spLocks noChangeArrowheads="1"/>
              </p:cNvSpPr>
              <p:nvPr/>
            </p:nvSpPr>
            <p:spPr bwMode="auto">
              <a:xfrm>
                <a:off x="322008" y="3810000"/>
                <a:ext cx="706925" cy="430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Reaction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smtClean="0">
                    <a:latin typeface="Arial" pitchFamily="34" charset="0"/>
                  </a:rPr>
                  <a:t>to light</a:t>
                </a:r>
                <a:endPara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35" name="Rectangle 139"/>
              <p:cNvSpPr>
                <a:spLocks noChangeArrowheads="1"/>
              </p:cNvSpPr>
              <p:nvPr/>
            </p:nvSpPr>
            <p:spPr bwMode="auto">
              <a:xfrm>
                <a:off x="720726" y="3714751"/>
                <a:ext cx="65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44" name="Rectangle 148"/>
              <p:cNvSpPr>
                <a:spLocks noChangeArrowheads="1"/>
              </p:cNvSpPr>
              <p:nvPr/>
            </p:nvSpPr>
            <p:spPr bwMode="auto">
              <a:xfrm>
                <a:off x="304800" y="4495800"/>
                <a:ext cx="561975" cy="247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Pulse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52" name="Rectangle 156"/>
              <p:cNvSpPr>
                <a:spLocks noChangeArrowheads="1"/>
              </p:cNvSpPr>
              <p:nvPr/>
            </p:nvSpPr>
            <p:spPr bwMode="auto">
              <a:xfrm>
                <a:off x="304800" y="5029200"/>
                <a:ext cx="571500" cy="247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Blood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53" name="Rectangle 157"/>
              <p:cNvSpPr>
                <a:spLocks noChangeArrowheads="1"/>
              </p:cNvSpPr>
              <p:nvPr/>
            </p:nvSpPr>
            <p:spPr bwMode="auto">
              <a:xfrm>
                <a:off x="304800" y="5257800"/>
                <a:ext cx="847725" cy="247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Pressure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261" name="Rectangle 165"/>
              <p:cNvSpPr>
                <a:spLocks noChangeArrowheads="1"/>
              </p:cNvSpPr>
              <p:nvPr/>
            </p:nvSpPr>
            <p:spPr bwMode="auto">
              <a:xfrm>
                <a:off x="304800" y="5867400"/>
                <a:ext cx="1057275" cy="247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Body Temp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pSp>
        <p:nvGrpSpPr>
          <p:cNvPr id="185" name="Group 184"/>
          <p:cNvGrpSpPr/>
          <p:nvPr/>
        </p:nvGrpSpPr>
        <p:grpSpPr>
          <a:xfrm>
            <a:off x="1447800" y="609600"/>
            <a:ext cx="7340601" cy="422276"/>
            <a:chOff x="1447800" y="609600"/>
            <a:chExt cx="7340601" cy="422276"/>
          </a:xfrm>
        </p:grpSpPr>
        <p:sp>
          <p:nvSpPr>
            <p:cNvPr id="4193" name="Rectangle 97"/>
            <p:cNvSpPr>
              <a:spLocks noChangeArrowheads="1"/>
            </p:cNvSpPr>
            <p:nvPr/>
          </p:nvSpPr>
          <p:spPr bwMode="auto">
            <a:xfrm>
              <a:off x="1447800" y="641556"/>
              <a:ext cx="9906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Depressants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4" name="Rectangle 98"/>
            <p:cNvSpPr>
              <a:spLocks noChangeArrowheads="1"/>
            </p:cNvSpPr>
            <p:nvPr/>
          </p:nvSpPr>
          <p:spPr bwMode="auto">
            <a:xfrm>
              <a:off x="2644776" y="631826"/>
              <a:ext cx="74295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Inhalants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5" name="Rectangle 99"/>
            <p:cNvSpPr>
              <a:spLocks noChangeArrowheads="1"/>
            </p:cNvSpPr>
            <p:nvPr/>
          </p:nvSpPr>
          <p:spPr bwMode="auto">
            <a:xfrm>
              <a:off x="3581400" y="609600"/>
              <a:ext cx="89607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Dissociative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FFFFFF"/>
                  </a:solidFill>
                  <a:latin typeface="Arial" pitchFamily="34" charset="0"/>
                </a:rPr>
                <a:t>Anesthetics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7" name="Rectangle 101"/>
            <p:cNvSpPr>
              <a:spLocks noChangeArrowheads="1"/>
            </p:cNvSpPr>
            <p:nvPr/>
          </p:nvSpPr>
          <p:spPr bwMode="auto">
            <a:xfrm>
              <a:off x="5749926" y="631826"/>
              <a:ext cx="85725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Stimulants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8" name="Rectangle 102"/>
            <p:cNvSpPr>
              <a:spLocks noChangeArrowheads="1"/>
            </p:cNvSpPr>
            <p:nvPr/>
          </p:nvSpPr>
          <p:spPr bwMode="auto">
            <a:xfrm>
              <a:off x="6778626" y="631826"/>
              <a:ext cx="9048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Hallucinogens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9" name="Rectangle 103"/>
            <p:cNvSpPr>
              <a:spLocks noChangeArrowheads="1"/>
            </p:cNvSpPr>
            <p:nvPr/>
          </p:nvSpPr>
          <p:spPr bwMode="auto">
            <a:xfrm>
              <a:off x="8007351" y="631826"/>
              <a:ext cx="6858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Narcotic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0" name="Rectangle 104"/>
            <p:cNvSpPr>
              <a:spLocks noChangeArrowheads="1"/>
            </p:cNvSpPr>
            <p:nvPr/>
          </p:nvSpPr>
          <p:spPr bwMode="auto">
            <a:xfrm>
              <a:off x="7912101" y="812801"/>
              <a:ext cx="8763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Analgesics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96" name="Rectangle 100"/>
            <p:cNvSpPr>
              <a:spLocks noChangeArrowheads="1"/>
            </p:cNvSpPr>
            <p:nvPr/>
          </p:nvSpPr>
          <p:spPr bwMode="auto">
            <a:xfrm>
              <a:off x="4721226" y="631826"/>
              <a:ext cx="7620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Cannabis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1482726" y="1133476"/>
            <a:ext cx="7391400" cy="5137150"/>
            <a:chOff x="1482726" y="1133476"/>
            <a:chExt cx="7391400" cy="5137150"/>
          </a:xfrm>
        </p:grpSpPr>
        <p:sp>
          <p:nvSpPr>
            <p:cNvPr id="4202" name="Rectangle 106"/>
            <p:cNvSpPr>
              <a:spLocks noChangeArrowheads="1"/>
            </p:cNvSpPr>
            <p:nvPr/>
          </p:nvSpPr>
          <p:spPr bwMode="auto">
            <a:xfrm>
              <a:off x="1482726" y="1133476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3" name="Rectangle 107"/>
            <p:cNvSpPr>
              <a:spLocks noChangeArrowheads="1"/>
            </p:cNvSpPr>
            <p:nvPr/>
          </p:nvSpPr>
          <p:spPr bwMode="auto">
            <a:xfrm>
              <a:off x="2587626" y="1133476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4" name="Rectangle 108"/>
            <p:cNvSpPr>
              <a:spLocks noChangeArrowheads="1"/>
            </p:cNvSpPr>
            <p:nvPr/>
          </p:nvSpPr>
          <p:spPr bwMode="auto">
            <a:xfrm>
              <a:off x="3654426" y="1133476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6" name="Rectangle 110"/>
            <p:cNvSpPr>
              <a:spLocks noChangeArrowheads="1"/>
            </p:cNvSpPr>
            <p:nvPr/>
          </p:nvSpPr>
          <p:spPr bwMode="auto">
            <a:xfrm>
              <a:off x="5873751" y="1133476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7" name="Rectangle 111"/>
            <p:cNvSpPr>
              <a:spLocks noChangeArrowheads="1"/>
            </p:cNvSpPr>
            <p:nvPr/>
          </p:nvSpPr>
          <p:spPr bwMode="auto">
            <a:xfrm>
              <a:off x="6940551" y="1133476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8" name="Rectangle 112"/>
            <p:cNvSpPr>
              <a:spLocks noChangeArrowheads="1"/>
            </p:cNvSpPr>
            <p:nvPr/>
          </p:nvSpPr>
          <p:spPr bwMode="auto">
            <a:xfrm>
              <a:off x="8045451" y="1133476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0" name="Rectangle 114"/>
            <p:cNvSpPr>
              <a:spLocks noChangeArrowheads="1"/>
            </p:cNvSpPr>
            <p:nvPr/>
          </p:nvSpPr>
          <p:spPr bwMode="auto">
            <a:xfrm>
              <a:off x="1482726" y="1773238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1" name="Rectangle 115"/>
            <p:cNvSpPr>
              <a:spLocks noChangeArrowheads="1"/>
            </p:cNvSpPr>
            <p:nvPr/>
          </p:nvSpPr>
          <p:spPr bwMode="auto">
            <a:xfrm>
              <a:off x="2587626" y="1773238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2" name="Rectangle 116"/>
            <p:cNvSpPr>
              <a:spLocks noChangeArrowheads="1"/>
            </p:cNvSpPr>
            <p:nvPr/>
          </p:nvSpPr>
          <p:spPr bwMode="auto">
            <a:xfrm>
              <a:off x="3654426" y="1773238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4" name="Rectangle 118"/>
            <p:cNvSpPr>
              <a:spLocks noChangeArrowheads="1"/>
            </p:cNvSpPr>
            <p:nvPr/>
          </p:nvSpPr>
          <p:spPr bwMode="auto">
            <a:xfrm>
              <a:off x="5873751" y="177323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5" name="Rectangle 119"/>
            <p:cNvSpPr>
              <a:spLocks noChangeArrowheads="1"/>
            </p:cNvSpPr>
            <p:nvPr/>
          </p:nvSpPr>
          <p:spPr bwMode="auto">
            <a:xfrm>
              <a:off x="6940551" y="177323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6" name="Rectangle 120"/>
            <p:cNvSpPr>
              <a:spLocks noChangeArrowheads="1"/>
            </p:cNvSpPr>
            <p:nvPr/>
          </p:nvSpPr>
          <p:spPr bwMode="auto">
            <a:xfrm>
              <a:off x="8045451" y="177323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8" name="Rectangle 122"/>
            <p:cNvSpPr>
              <a:spLocks noChangeArrowheads="1"/>
            </p:cNvSpPr>
            <p:nvPr/>
          </p:nvSpPr>
          <p:spPr bwMode="auto">
            <a:xfrm>
              <a:off x="1482726" y="2414588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9" name="Rectangle 123"/>
            <p:cNvSpPr>
              <a:spLocks noChangeArrowheads="1"/>
            </p:cNvSpPr>
            <p:nvPr/>
          </p:nvSpPr>
          <p:spPr bwMode="auto">
            <a:xfrm>
              <a:off x="2587626" y="2414588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0" name="Rectangle 124"/>
            <p:cNvSpPr>
              <a:spLocks noChangeArrowheads="1"/>
            </p:cNvSpPr>
            <p:nvPr/>
          </p:nvSpPr>
          <p:spPr bwMode="auto">
            <a:xfrm>
              <a:off x="3654426" y="2414588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2" name="Rectangle 126"/>
            <p:cNvSpPr>
              <a:spLocks noChangeArrowheads="1"/>
            </p:cNvSpPr>
            <p:nvPr/>
          </p:nvSpPr>
          <p:spPr bwMode="auto">
            <a:xfrm>
              <a:off x="5873751" y="241458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3" name="Rectangle 127"/>
            <p:cNvSpPr>
              <a:spLocks noChangeArrowheads="1"/>
            </p:cNvSpPr>
            <p:nvPr/>
          </p:nvSpPr>
          <p:spPr bwMode="auto">
            <a:xfrm>
              <a:off x="6940551" y="241458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4" name="Rectangle 128"/>
            <p:cNvSpPr>
              <a:spLocks noChangeArrowheads="1"/>
            </p:cNvSpPr>
            <p:nvPr/>
          </p:nvSpPr>
          <p:spPr bwMode="auto">
            <a:xfrm>
              <a:off x="8045451" y="241458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7" name="Rectangle 131"/>
            <p:cNvSpPr>
              <a:spLocks noChangeArrowheads="1"/>
            </p:cNvSpPr>
            <p:nvPr/>
          </p:nvSpPr>
          <p:spPr bwMode="auto">
            <a:xfrm>
              <a:off x="1511301" y="305435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8" name="Rectangle 132"/>
            <p:cNvSpPr>
              <a:spLocks noChangeArrowheads="1"/>
            </p:cNvSpPr>
            <p:nvPr/>
          </p:nvSpPr>
          <p:spPr bwMode="auto">
            <a:xfrm>
              <a:off x="2616201" y="305435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9" name="Rectangle 133"/>
            <p:cNvSpPr>
              <a:spLocks noChangeArrowheads="1"/>
            </p:cNvSpPr>
            <p:nvPr/>
          </p:nvSpPr>
          <p:spPr bwMode="auto">
            <a:xfrm>
              <a:off x="3683001" y="305435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1" name="Rectangle 135"/>
            <p:cNvSpPr>
              <a:spLocks noChangeArrowheads="1"/>
            </p:cNvSpPr>
            <p:nvPr/>
          </p:nvSpPr>
          <p:spPr bwMode="auto">
            <a:xfrm>
              <a:off x="5788026" y="3054351"/>
              <a:ext cx="8191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Dilated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2" name="Rectangle 136"/>
            <p:cNvSpPr>
              <a:spLocks noChangeArrowheads="1"/>
            </p:cNvSpPr>
            <p:nvPr/>
          </p:nvSpPr>
          <p:spPr bwMode="auto">
            <a:xfrm>
              <a:off x="6854826" y="3054351"/>
              <a:ext cx="8191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Dilated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3" name="Rectangle 137"/>
            <p:cNvSpPr>
              <a:spLocks noChangeArrowheads="1"/>
            </p:cNvSpPr>
            <p:nvPr/>
          </p:nvSpPr>
          <p:spPr bwMode="auto">
            <a:xfrm>
              <a:off x="7826376" y="3054351"/>
              <a:ext cx="1047750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Constricted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6" name="Rectangle 140"/>
            <p:cNvSpPr>
              <a:spLocks noChangeArrowheads="1"/>
            </p:cNvSpPr>
            <p:nvPr/>
          </p:nvSpPr>
          <p:spPr bwMode="auto">
            <a:xfrm>
              <a:off x="1625601" y="3714751"/>
              <a:ext cx="6000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Slow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7" name="Rectangle 141"/>
            <p:cNvSpPr>
              <a:spLocks noChangeArrowheads="1"/>
            </p:cNvSpPr>
            <p:nvPr/>
          </p:nvSpPr>
          <p:spPr bwMode="auto">
            <a:xfrm>
              <a:off x="2730501" y="3714751"/>
              <a:ext cx="6000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Slow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8" name="Rectangle 142"/>
            <p:cNvSpPr>
              <a:spLocks noChangeArrowheads="1"/>
            </p:cNvSpPr>
            <p:nvPr/>
          </p:nvSpPr>
          <p:spPr bwMode="auto">
            <a:xfrm>
              <a:off x="3683001" y="371475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0" name="Rectangle 144"/>
            <p:cNvSpPr>
              <a:spLocks noChangeArrowheads="1"/>
            </p:cNvSpPr>
            <p:nvPr/>
          </p:nvSpPr>
          <p:spPr bwMode="auto">
            <a:xfrm>
              <a:off x="5892801" y="3714751"/>
              <a:ext cx="6000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Slow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1" name="Rectangle 145"/>
            <p:cNvSpPr>
              <a:spLocks noChangeArrowheads="1"/>
            </p:cNvSpPr>
            <p:nvPr/>
          </p:nvSpPr>
          <p:spPr bwMode="auto">
            <a:xfrm>
              <a:off x="6845301" y="371475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2" name="Rectangle 146"/>
            <p:cNvSpPr>
              <a:spLocks noChangeArrowheads="1"/>
            </p:cNvSpPr>
            <p:nvPr/>
          </p:nvSpPr>
          <p:spPr bwMode="auto">
            <a:xfrm>
              <a:off x="7950201" y="3714751"/>
              <a:ext cx="9048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Little to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3" name="Rectangle 147"/>
            <p:cNvSpPr>
              <a:spLocks noChangeArrowheads="1"/>
            </p:cNvSpPr>
            <p:nvPr/>
          </p:nvSpPr>
          <p:spPr bwMode="auto">
            <a:xfrm>
              <a:off x="8064501" y="3990976"/>
              <a:ext cx="6096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5" name="Rectangle 149"/>
            <p:cNvSpPr>
              <a:spLocks noChangeArrowheads="1"/>
            </p:cNvSpPr>
            <p:nvPr/>
          </p:nvSpPr>
          <p:spPr bwMode="auto">
            <a:xfrm>
              <a:off x="1587501" y="4376738"/>
              <a:ext cx="685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Down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6" name="Rectangle 150"/>
            <p:cNvSpPr>
              <a:spLocks noChangeArrowheads="1"/>
            </p:cNvSpPr>
            <p:nvPr/>
          </p:nvSpPr>
          <p:spPr bwMode="auto">
            <a:xfrm>
              <a:off x="2835276" y="4376738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7" name="Rectangle 151"/>
            <p:cNvSpPr>
              <a:spLocks noChangeArrowheads="1"/>
            </p:cNvSpPr>
            <p:nvPr/>
          </p:nvSpPr>
          <p:spPr bwMode="auto">
            <a:xfrm>
              <a:off x="3902076" y="4376738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9" name="Rectangle 153"/>
            <p:cNvSpPr>
              <a:spLocks noChangeArrowheads="1"/>
            </p:cNvSpPr>
            <p:nvPr/>
          </p:nvSpPr>
          <p:spPr bwMode="auto">
            <a:xfrm>
              <a:off x="5997576" y="4376738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0" name="Rectangle 154"/>
            <p:cNvSpPr>
              <a:spLocks noChangeArrowheads="1"/>
            </p:cNvSpPr>
            <p:nvPr/>
          </p:nvSpPr>
          <p:spPr bwMode="auto">
            <a:xfrm>
              <a:off x="7064376" y="4376738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1" name="Rectangle 155"/>
            <p:cNvSpPr>
              <a:spLocks noChangeArrowheads="1"/>
            </p:cNvSpPr>
            <p:nvPr/>
          </p:nvSpPr>
          <p:spPr bwMode="auto">
            <a:xfrm>
              <a:off x="8026401" y="4376738"/>
              <a:ext cx="685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Down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4" name="Rectangle 158"/>
            <p:cNvSpPr>
              <a:spLocks noChangeArrowheads="1"/>
            </p:cNvSpPr>
            <p:nvPr/>
          </p:nvSpPr>
          <p:spPr bwMode="auto">
            <a:xfrm>
              <a:off x="1587501" y="5016501"/>
              <a:ext cx="685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Down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5" name="Rectangle 159"/>
            <p:cNvSpPr>
              <a:spLocks noChangeArrowheads="1"/>
            </p:cNvSpPr>
            <p:nvPr/>
          </p:nvSpPr>
          <p:spPr bwMode="auto">
            <a:xfrm>
              <a:off x="2520951" y="5016501"/>
              <a:ext cx="10477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Up/Down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6" name="Rectangle 160"/>
            <p:cNvSpPr>
              <a:spLocks noChangeArrowheads="1"/>
            </p:cNvSpPr>
            <p:nvPr/>
          </p:nvSpPr>
          <p:spPr bwMode="auto">
            <a:xfrm>
              <a:off x="3902076" y="5016501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8" name="Rectangle 162"/>
            <p:cNvSpPr>
              <a:spLocks noChangeArrowheads="1"/>
            </p:cNvSpPr>
            <p:nvPr/>
          </p:nvSpPr>
          <p:spPr bwMode="auto">
            <a:xfrm>
              <a:off x="5997576" y="5016501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9" name="Rectangle 163"/>
            <p:cNvSpPr>
              <a:spLocks noChangeArrowheads="1"/>
            </p:cNvSpPr>
            <p:nvPr/>
          </p:nvSpPr>
          <p:spPr bwMode="auto">
            <a:xfrm>
              <a:off x="7064376" y="5016501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0" name="Rectangle 164"/>
            <p:cNvSpPr>
              <a:spLocks noChangeArrowheads="1"/>
            </p:cNvSpPr>
            <p:nvPr/>
          </p:nvSpPr>
          <p:spPr bwMode="auto">
            <a:xfrm>
              <a:off x="8026401" y="5016501"/>
              <a:ext cx="685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Down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2" name="Rectangle 166"/>
            <p:cNvSpPr>
              <a:spLocks noChangeArrowheads="1"/>
            </p:cNvSpPr>
            <p:nvPr/>
          </p:nvSpPr>
          <p:spPr bwMode="auto">
            <a:xfrm>
              <a:off x="1511301" y="568960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3" name="Rectangle 167"/>
            <p:cNvSpPr>
              <a:spLocks noChangeArrowheads="1"/>
            </p:cNvSpPr>
            <p:nvPr/>
          </p:nvSpPr>
          <p:spPr bwMode="auto">
            <a:xfrm>
              <a:off x="2511426" y="5689601"/>
              <a:ext cx="10477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Up/Down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4" name="Rectangle 168"/>
            <p:cNvSpPr>
              <a:spLocks noChangeArrowheads="1"/>
            </p:cNvSpPr>
            <p:nvPr/>
          </p:nvSpPr>
          <p:spPr bwMode="auto">
            <a:xfrm>
              <a:off x="2578101" y="5965826"/>
              <a:ext cx="9048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/Normal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5" name="Rectangle 169"/>
            <p:cNvSpPr>
              <a:spLocks noChangeArrowheads="1"/>
            </p:cNvSpPr>
            <p:nvPr/>
          </p:nvSpPr>
          <p:spPr bwMode="auto">
            <a:xfrm>
              <a:off x="3902076" y="5689601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05" name="Rectangle 109"/>
            <p:cNvSpPr>
              <a:spLocks noChangeArrowheads="1"/>
            </p:cNvSpPr>
            <p:nvPr/>
          </p:nvSpPr>
          <p:spPr bwMode="auto">
            <a:xfrm>
              <a:off x="4806951" y="1133476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13" name="Rectangle 117"/>
            <p:cNvSpPr>
              <a:spLocks noChangeArrowheads="1"/>
            </p:cNvSpPr>
            <p:nvPr/>
          </p:nvSpPr>
          <p:spPr bwMode="auto">
            <a:xfrm>
              <a:off x="4806951" y="177323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21" name="Rectangle 125"/>
            <p:cNvSpPr>
              <a:spLocks noChangeArrowheads="1"/>
            </p:cNvSpPr>
            <p:nvPr/>
          </p:nvSpPr>
          <p:spPr bwMode="auto">
            <a:xfrm>
              <a:off x="4683126" y="2414588"/>
              <a:ext cx="8953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Present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0" name="Rectangle 134"/>
            <p:cNvSpPr>
              <a:spLocks noChangeArrowheads="1"/>
            </p:cNvSpPr>
            <p:nvPr/>
          </p:nvSpPr>
          <p:spPr bwMode="auto">
            <a:xfrm>
              <a:off x="4721226" y="3054351"/>
              <a:ext cx="8191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Dilated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39" name="Rectangle 143"/>
            <p:cNvSpPr>
              <a:spLocks noChangeArrowheads="1"/>
            </p:cNvSpPr>
            <p:nvPr/>
          </p:nvSpPr>
          <p:spPr bwMode="auto">
            <a:xfrm>
              <a:off x="4711701" y="371475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48" name="Rectangle 152"/>
            <p:cNvSpPr>
              <a:spLocks noChangeArrowheads="1"/>
            </p:cNvSpPr>
            <p:nvPr/>
          </p:nvSpPr>
          <p:spPr bwMode="auto">
            <a:xfrm>
              <a:off x="4930776" y="4376738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7" name="Rectangle 161"/>
            <p:cNvSpPr>
              <a:spLocks noChangeArrowheads="1"/>
            </p:cNvSpPr>
            <p:nvPr/>
          </p:nvSpPr>
          <p:spPr bwMode="auto">
            <a:xfrm>
              <a:off x="4930776" y="5016501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6" name="Rectangle 170"/>
            <p:cNvSpPr>
              <a:spLocks noChangeArrowheads="1"/>
            </p:cNvSpPr>
            <p:nvPr/>
          </p:nvSpPr>
          <p:spPr bwMode="auto">
            <a:xfrm>
              <a:off x="4711701" y="5689601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Normal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7" name="Rectangle 171"/>
            <p:cNvSpPr>
              <a:spLocks noChangeArrowheads="1"/>
            </p:cNvSpPr>
            <p:nvPr/>
          </p:nvSpPr>
          <p:spPr bwMode="auto">
            <a:xfrm>
              <a:off x="5997576" y="5689601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8" name="Rectangle 172"/>
            <p:cNvSpPr>
              <a:spLocks noChangeArrowheads="1"/>
            </p:cNvSpPr>
            <p:nvPr/>
          </p:nvSpPr>
          <p:spPr bwMode="auto">
            <a:xfrm>
              <a:off x="7064376" y="5689601"/>
              <a:ext cx="400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69" name="Rectangle 173"/>
            <p:cNvSpPr>
              <a:spLocks noChangeArrowheads="1"/>
            </p:cNvSpPr>
            <p:nvPr/>
          </p:nvSpPr>
          <p:spPr bwMode="auto">
            <a:xfrm>
              <a:off x="8026401" y="5689601"/>
              <a:ext cx="685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Down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88" name="Title 187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09600"/>
          </a:xfrm>
        </p:spPr>
        <p:txBody>
          <a:bodyPr/>
          <a:lstStyle/>
          <a:p>
            <a:r>
              <a:rPr lang="en-US" sz="2800" dirty="0" smtClean="0"/>
              <a:t>DRE Matrix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DRE indicators for cannabis category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sz="2400" dirty="0" smtClean="0"/>
              <a:t>Lack of convergence (LOC) present</a:t>
            </a:r>
          </a:p>
          <a:p>
            <a:r>
              <a:rPr lang="en-US" sz="2400" dirty="0" smtClean="0"/>
              <a:t>Pupil size normal to dilated</a:t>
            </a:r>
          </a:p>
          <a:p>
            <a:r>
              <a:rPr lang="en-US" sz="2400" dirty="0" smtClean="0"/>
              <a:t>Elevated pulse rate</a:t>
            </a:r>
          </a:p>
          <a:p>
            <a:r>
              <a:rPr lang="en-US" sz="2400" dirty="0" smtClean="0"/>
              <a:t>Elevated blood pressure</a:t>
            </a:r>
          </a:p>
          <a:p>
            <a:endParaRPr lang="en-US" sz="2400" dirty="0" smtClean="0"/>
          </a:p>
          <a:p>
            <a:r>
              <a:rPr lang="en-US" sz="2400" dirty="0" smtClean="0"/>
              <a:t>Horizontal gaze nystagmus (HGN) not present</a:t>
            </a:r>
          </a:p>
          <a:p>
            <a:r>
              <a:rPr lang="en-US" sz="2400" dirty="0" smtClean="0"/>
              <a:t>Vertical nystagmus (VGN) not present</a:t>
            </a:r>
          </a:p>
          <a:p>
            <a:r>
              <a:rPr lang="en-US" sz="2400" dirty="0" smtClean="0"/>
              <a:t>Reaction to light is normal</a:t>
            </a:r>
          </a:p>
          <a:p>
            <a:r>
              <a:rPr lang="en-US" sz="2400" dirty="0" smtClean="0"/>
              <a:t>Body temperature is normal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THC pharmacokinetics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b="1" dirty="0" smtClean="0"/>
              <a:t>Highly lipid soluble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Short half-life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/>
              <a:t>3 hrs post smoking, THC in serum &lt;5 </a:t>
            </a:r>
            <a:r>
              <a:rPr lang="en-US" sz="2400" dirty="0" err="1" smtClean="0"/>
              <a:t>ng</a:t>
            </a:r>
            <a:r>
              <a:rPr lang="en-US" sz="2400" dirty="0" smtClean="0"/>
              <a:t>/</a:t>
            </a:r>
            <a:r>
              <a:rPr lang="en-US" sz="2400" dirty="0" err="1" smtClean="0"/>
              <a:t>mL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Main metabolite:  11-nor-9 </a:t>
            </a:r>
            <a:r>
              <a:rPr lang="en-US" b="1" dirty="0" err="1" smtClean="0"/>
              <a:t>carboxy</a:t>
            </a:r>
            <a:r>
              <a:rPr lang="en-US" b="1" dirty="0" smtClean="0"/>
              <a:t>-THC (THC-COOH)</a:t>
            </a:r>
          </a:p>
          <a:p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Methodology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900" b="1" dirty="0" smtClean="0"/>
              <a:t>DRE cases from 2007-2009; blood sample analyzed</a:t>
            </a:r>
          </a:p>
          <a:p>
            <a:r>
              <a:rPr lang="en-US" sz="2900" smtClean="0"/>
              <a:t>Tested </a:t>
            </a:r>
            <a:r>
              <a:rPr lang="en-US" sz="2900" dirty="0" smtClean="0"/>
              <a:t>for volatiles by Headspace Gas Chromatography</a:t>
            </a:r>
          </a:p>
          <a:p>
            <a:r>
              <a:rPr lang="en-US" sz="2900" b="1" dirty="0" smtClean="0"/>
              <a:t>EMIT drug screen</a:t>
            </a:r>
          </a:p>
          <a:p>
            <a:pPr lvl="1"/>
            <a:r>
              <a:rPr lang="en-US" sz="2400" dirty="0" err="1" smtClean="0"/>
              <a:t>Cannabinoids</a:t>
            </a:r>
            <a:r>
              <a:rPr lang="en-US" sz="2400" dirty="0" smtClean="0"/>
              <a:t> cut off = 10 </a:t>
            </a:r>
            <a:r>
              <a:rPr lang="en-US" sz="2400" dirty="0" err="1" smtClean="0"/>
              <a:t>ng</a:t>
            </a:r>
            <a:r>
              <a:rPr lang="en-US" sz="2400" dirty="0" smtClean="0"/>
              <a:t>/</a:t>
            </a:r>
            <a:r>
              <a:rPr lang="en-US" sz="2400" dirty="0" err="1" smtClean="0"/>
              <a:t>mL</a:t>
            </a:r>
            <a:r>
              <a:rPr lang="en-US" sz="2400" dirty="0" smtClean="0"/>
              <a:t> THC-COOH</a:t>
            </a:r>
            <a:endParaRPr lang="en-US" sz="2400" b="1" dirty="0" smtClean="0"/>
          </a:p>
          <a:p>
            <a:r>
              <a:rPr lang="en-US" sz="2800" dirty="0" smtClean="0"/>
              <a:t>THC confirmation by GC/MS (SIM mode)</a:t>
            </a:r>
          </a:p>
          <a:p>
            <a:pPr lvl="1"/>
            <a:r>
              <a:rPr lang="en-US" sz="2400" dirty="0" smtClean="0"/>
              <a:t>Limits of Detection</a:t>
            </a:r>
          </a:p>
          <a:p>
            <a:pPr lvl="2"/>
            <a:r>
              <a:rPr lang="en-US" sz="2000" dirty="0" smtClean="0"/>
              <a:t>THC = 1.0 </a:t>
            </a:r>
            <a:r>
              <a:rPr lang="en-US" sz="2000" dirty="0" err="1" smtClean="0"/>
              <a:t>ng</a:t>
            </a:r>
            <a:r>
              <a:rPr lang="en-US" sz="2000" dirty="0" smtClean="0"/>
              <a:t>/</a:t>
            </a:r>
            <a:r>
              <a:rPr lang="en-US" sz="2000" dirty="0" err="1" smtClean="0"/>
              <a:t>mL</a:t>
            </a:r>
            <a:endParaRPr lang="en-US" sz="2000" dirty="0" smtClean="0"/>
          </a:p>
          <a:p>
            <a:pPr lvl="2"/>
            <a:r>
              <a:rPr lang="en-US" sz="2000" dirty="0" smtClean="0"/>
              <a:t>THC-COOH = 5.0 </a:t>
            </a:r>
            <a:r>
              <a:rPr lang="en-US" sz="2000" dirty="0" err="1" smtClean="0"/>
              <a:t>ng</a:t>
            </a:r>
            <a:r>
              <a:rPr lang="en-US" sz="2000" dirty="0" smtClean="0"/>
              <a:t>/</a:t>
            </a:r>
            <a:r>
              <a:rPr lang="en-US" sz="2000" dirty="0" err="1" smtClean="0"/>
              <a:t>mL</a:t>
            </a:r>
            <a:endParaRPr lang="en-US" sz="2000" b="1" dirty="0" smtClean="0"/>
          </a:p>
          <a:p>
            <a:endParaRPr lang="en-US" sz="29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6172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C000"/>
                </a:solidFill>
              </a:rPr>
              <a:t>Cases that were only positive for THC or THC-COOH</a:t>
            </a:r>
            <a:endParaRPr lang="en-US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THC/THC-COOH (n=101)</a:t>
            </a:r>
          </a:p>
          <a:p>
            <a:pPr lvl="1"/>
            <a:r>
              <a:rPr lang="en-US" sz="2000" dirty="0" smtClean="0"/>
              <a:t>93% male</a:t>
            </a:r>
          </a:p>
          <a:p>
            <a:pPr lvl="1"/>
            <a:r>
              <a:rPr lang="en-US" sz="2000" dirty="0" smtClean="0"/>
              <a:t>78% Caucasian</a:t>
            </a:r>
          </a:p>
          <a:p>
            <a:pPr lvl="1"/>
            <a:r>
              <a:rPr lang="en-US" sz="2000" dirty="0" smtClean="0"/>
              <a:t>Average age: 24 (range: 16-70)</a:t>
            </a:r>
          </a:p>
          <a:p>
            <a:r>
              <a:rPr lang="en-US" dirty="0" smtClean="0"/>
              <a:t>THC-COOH only (n=147)</a:t>
            </a:r>
          </a:p>
          <a:p>
            <a:pPr lvl="1"/>
            <a:r>
              <a:rPr lang="en-US" sz="2000" dirty="0" smtClean="0"/>
              <a:t>79% male</a:t>
            </a:r>
          </a:p>
          <a:p>
            <a:pPr lvl="1"/>
            <a:r>
              <a:rPr lang="en-US" sz="2000" dirty="0" smtClean="0"/>
              <a:t>84% Caucasian</a:t>
            </a:r>
          </a:p>
          <a:p>
            <a:pPr lvl="1"/>
            <a:r>
              <a:rPr lang="en-US" sz="2000" dirty="0" smtClean="0"/>
              <a:t>Average age: 27 (range: 14-61)</a:t>
            </a:r>
          </a:p>
          <a:p>
            <a:r>
              <a:rPr lang="en-US" dirty="0" smtClean="0"/>
              <a:t>Not impaired (n=17)</a:t>
            </a:r>
          </a:p>
          <a:p>
            <a:pPr lvl="1"/>
            <a:r>
              <a:rPr lang="en-US" sz="2000" dirty="0" smtClean="0"/>
              <a:t>76% male</a:t>
            </a:r>
          </a:p>
          <a:p>
            <a:pPr lvl="1"/>
            <a:r>
              <a:rPr lang="en-US" sz="2000" dirty="0" smtClean="0"/>
              <a:t>94% </a:t>
            </a:r>
            <a:r>
              <a:rPr lang="en-US" sz="2000" dirty="0" err="1" smtClean="0"/>
              <a:t>caucasian</a:t>
            </a:r>
            <a:endParaRPr lang="en-US" sz="2000" dirty="0" smtClean="0"/>
          </a:p>
          <a:p>
            <a:pPr lvl="1"/>
            <a:r>
              <a:rPr lang="en-US" sz="2000" dirty="0" smtClean="0"/>
              <a:t>Average age: 38 (range: 19-74)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9906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147 THC/THC-COOH cases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5105400" y="1524000"/>
          <a:ext cx="3733800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0" y="3429000"/>
            <a:ext cx="3280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b="1" dirty="0" smtClean="0">
                <a:solidFill>
                  <a:srgbClr val="FFC000"/>
                </a:solidFill>
              </a:rPr>
              <a:t>Mean = 74.1; median = 61.7</a:t>
            </a:r>
          </a:p>
          <a:p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524000"/>
            <a:ext cx="3657600" cy="2551331"/>
            <a:chOff x="381000" y="1447800"/>
            <a:chExt cx="3657600" cy="2551331"/>
          </a:xfrm>
        </p:grpSpPr>
        <p:graphicFrame>
          <p:nvGraphicFramePr>
            <p:cNvPr id="2" name="Chart 1"/>
            <p:cNvGraphicFramePr/>
            <p:nvPr/>
          </p:nvGraphicFramePr>
          <p:xfrm>
            <a:off x="381000" y="1447800"/>
            <a:ext cx="3657600" cy="19145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762000" y="3352800"/>
              <a:ext cx="28905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t"/>
              <a:r>
                <a:rPr lang="en-US" b="1" dirty="0" smtClean="0">
                  <a:solidFill>
                    <a:srgbClr val="FFC000"/>
                  </a:solidFill>
                </a:rPr>
                <a:t>Mean = 7.3; median = 5.7</a:t>
              </a:r>
            </a:p>
            <a:p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0" y="4038600"/>
            <a:ext cx="9144000" cy="3084731"/>
            <a:chOff x="0" y="4038600"/>
            <a:chExt cx="9144000" cy="3084731"/>
          </a:xfrm>
        </p:grpSpPr>
        <p:sp>
          <p:nvSpPr>
            <p:cNvPr id="6" name="TextBox 5"/>
            <p:cNvSpPr txBox="1"/>
            <p:nvPr/>
          </p:nvSpPr>
          <p:spPr>
            <a:xfrm>
              <a:off x="0" y="4038600"/>
              <a:ext cx="91440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101 THC-COOH only cases</a:t>
              </a:r>
            </a:p>
            <a:p>
              <a:pPr algn="ctr"/>
              <a:endParaRPr lang="en-US" dirty="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181600" y="4495800"/>
              <a:ext cx="3657600" cy="2627531"/>
              <a:chOff x="5181600" y="4495800"/>
              <a:chExt cx="3657600" cy="2627531"/>
            </a:xfrm>
          </p:grpSpPr>
          <p:graphicFrame>
            <p:nvGraphicFramePr>
              <p:cNvPr id="4" name="Chart 3"/>
              <p:cNvGraphicFramePr/>
              <p:nvPr/>
            </p:nvGraphicFramePr>
            <p:xfrm>
              <a:off x="5181600" y="4495800"/>
              <a:ext cx="3657600" cy="19812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10" name="TextBox 9"/>
              <p:cNvSpPr txBox="1"/>
              <p:nvPr/>
            </p:nvSpPr>
            <p:spPr>
              <a:xfrm>
                <a:off x="5410200" y="6477000"/>
                <a:ext cx="3352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t"/>
                <a:r>
                  <a:rPr lang="en-US" b="1" dirty="0" smtClean="0">
                    <a:solidFill>
                      <a:srgbClr val="FFC000"/>
                    </a:solidFill>
                  </a:rPr>
                  <a:t>Mean = 16.6; median = 13.5</a:t>
                </a:r>
              </a:p>
              <a:p>
                <a:endParaRPr lang="en-US" dirty="0"/>
              </a:p>
            </p:txBody>
          </p:sp>
        </p:grpSp>
      </p:grpSp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Lack of convergence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91400" y="5791200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*p=0.003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543800" y="5715000"/>
            <a:ext cx="10230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*p=0.003</a:t>
            </a:r>
            <a:endParaRPr lang="en-US" sz="16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43800" y="6248400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*p=0.003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3292</TotalTime>
  <Words>966</Words>
  <Application>Microsoft Office PowerPoint</Application>
  <PresentationFormat>On-screen Show (4:3)</PresentationFormat>
  <Paragraphs>333</Paragraphs>
  <Slides>23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Design</vt:lpstr>
      <vt:lpstr>Evaluation of Drug Recognition Expert Reports in Marijuana Cases</vt:lpstr>
      <vt:lpstr>Goal of study</vt:lpstr>
      <vt:lpstr>DRE Matrix</vt:lpstr>
      <vt:lpstr>DRE indicators for cannabis category</vt:lpstr>
      <vt:lpstr>THC pharmacokinetics</vt:lpstr>
      <vt:lpstr>Methodology</vt:lpstr>
      <vt:lpstr>Subjects</vt:lpstr>
      <vt:lpstr>Results</vt:lpstr>
      <vt:lpstr>Lack of convergence</vt:lpstr>
      <vt:lpstr>Average pupil size:  Room light</vt:lpstr>
      <vt:lpstr>Average pupil size:  Dark</vt:lpstr>
      <vt:lpstr>Average pupil size:  Direct light</vt:lpstr>
      <vt:lpstr>Average pulse</vt:lpstr>
      <vt:lpstr>Systolic blood pressure</vt:lpstr>
      <vt:lpstr>Body Temperature</vt:lpstr>
      <vt:lpstr>Summary</vt:lpstr>
      <vt:lpstr>Summary</vt:lpstr>
      <vt:lpstr>Other indicators</vt:lpstr>
      <vt:lpstr>Other indicators</vt:lpstr>
      <vt:lpstr>DRE Opinion</vt:lpstr>
      <vt:lpstr>Conclusions</vt:lpstr>
      <vt:lpstr>Beasley et al. study</vt:lpstr>
      <vt:lpstr>Acknowledgments</vt:lpstr>
    </vt:vector>
  </TitlesOfParts>
  <Company>UMass Memorial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Recognition Expert (DRE) Program – Principles and Practices</dc:title>
  <dc:creator>juhascim</dc:creator>
  <cp:lastModifiedBy>Washington State Patrol</cp:lastModifiedBy>
  <cp:revision>1344</cp:revision>
  <dcterms:created xsi:type="dcterms:W3CDTF">2010-08-06T12:23:16Z</dcterms:created>
  <dcterms:modified xsi:type="dcterms:W3CDTF">2012-03-26T20:58:38Z</dcterms:modified>
</cp:coreProperties>
</file>